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11.svg" ContentType="image/svg+xml"/>
  <Override PartName="/ppt/media/image12.svg" ContentType="image/svg+xml"/>
  <Override PartName="/ppt/media/image13.svg" ContentType="image/svg+xml"/>
  <Override PartName="/ppt/media/image16.svg" ContentType="image/svg+xml"/>
  <Override PartName="/ppt/media/image17.svg" ContentType="image/svg+xml"/>
  <Override PartName="/ppt/media/image19.svg" ContentType="image/svg+xml"/>
  <Override PartName="/ppt/media/image23.svg" ContentType="image/svg+xml"/>
  <Override PartName="/ppt/media/image2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12"/>
  </p:notesMasterIdLst>
  <p:sldIdLst>
    <p:sldId id="409" r:id="rId5"/>
    <p:sldId id="398" r:id="rId6"/>
    <p:sldId id="380" r:id="rId7"/>
    <p:sldId id="408" r:id="rId8"/>
    <p:sldId id="405" r:id="rId9"/>
    <p:sldId id="404" r:id="rId10"/>
    <p:sldId id="395" r:id="rId11"/>
  </p:sldIdLst>
  <p:sldSz cx="178816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BEFCE6B-D482-ED4B-A6EE-C88105E6F975}">
          <p14:sldIdLst>
            <p14:sldId id="409"/>
            <p14:sldId id="398"/>
            <p14:sldId id="380"/>
            <p14:sldId id="408"/>
            <p14:sldId id="405"/>
            <p14:sldId id="404"/>
            <p14:sldId id="395"/>
          </p14:sldIdLst>
        </p14:section>
      </p14:sectionLst>
    </p:ext>
    <p:ext uri="{EFAFB233-063F-42B5-8137-9DF3F51BA10A}">
      <p15:sldGuideLst xmlns:p15="http://schemas.microsoft.com/office/powerpoint/2012/main">
        <p15:guide id="2" pos="2321" userDrawn="1">
          <p15:clr>
            <a:srgbClr val="A4A3A4"/>
          </p15:clr>
        </p15:guide>
        <p15:guide id="3" orient="horz" pos="5436" userDrawn="1">
          <p15:clr>
            <a:srgbClr val="A4A3A4"/>
          </p15:clr>
        </p15:guide>
        <p15:guide id="4" pos="10722" userDrawn="1">
          <p15:clr>
            <a:srgbClr val="A4A3A4"/>
          </p15:clr>
        </p15:guide>
        <p15:guide id="6" orient="horz" pos="537" userDrawn="1">
          <p15:clr>
            <a:srgbClr val="A4A3A4"/>
          </p15:clr>
        </p15:guide>
        <p15:guide id="7" pos="5920" userDrawn="1">
          <p15:clr>
            <a:srgbClr val="A4A3A4"/>
          </p15:clr>
        </p15:guide>
        <p15:guide id="9" orient="horz" pos="5912" userDrawn="1">
          <p15:clr>
            <a:srgbClr val="A4A3A4"/>
          </p15:clr>
        </p15:guide>
        <p15:guide id="10" pos="5176" userDrawn="1">
          <p15:clr>
            <a:srgbClr val="A4A3A4"/>
          </p15:clr>
        </p15:guide>
        <p15:guide id="11" orient="horz" pos="3048" userDrawn="1">
          <p15:clr>
            <a:srgbClr val="A4A3A4"/>
          </p15:clr>
        </p15:guide>
        <p15:guide id="12" orient="horz" pos="4752" userDrawn="1">
          <p15:clr>
            <a:srgbClr val="A4A3A4"/>
          </p15:clr>
        </p15:guide>
        <p15:guide id="13" pos="10395" userDrawn="1">
          <p15:clr>
            <a:srgbClr val="A4A3A4"/>
          </p15:clr>
        </p15:guide>
        <p15:guide id="14" pos="544" userDrawn="1">
          <p15:clr>
            <a:srgbClr val="A4A3A4"/>
          </p15:clr>
        </p15:guide>
        <p15:guide id="15" pos="1459" userDrawn="1">
          <p15:clr>
            <a:srgbClr val="A4A3A4"/>
          </p15:clr>
        </p15:guide>
        <p15:guide id="16" pos="5080" userDrawn="1">
          <p15:clr>
            <a:srgbClr val="A4A3A4"/>
          </p15:clr>
        </p15:guide>
        <p15:guide id="17" pos="3047" userDrawn="1">
          <p15:clr>
            <a:srgbClr val="A4A3A4"/>
          </p15:clr>
        </p15:guide>
        <p15:guide id="18" orient="horz" pos="2714" userDrawn="1">
          <p15:clr>
            <a:srgbClr val="A4A3A4"/>
          </p15:clr>
        </p15:guide>
        <p15:guide id="19" orient="horz" pos="2064" userDrawn="1">
          <p15:clr>
            <a:srgbClr val="A4A3A4"/>
          </p15:clr>
        </p15:guide>
        <p15:guide id="20" orient="horz" pos="13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596631-9111-0793-B4BA-1002B71A0A34}" name="Mauricio Vargas Ortiz (Accenture International Limite)" initials="MVO(IL" userId="S::v-mauriciova@microsoft.com::ba67f6af-dff6-4226-8797-1a2481e4a28e" providerId="AD"/>
  <p188:author id="{1D14E4A9-A672-B3F6-E7E9-65D698D46D7A}" name="Amy Liao" initials="AL" userId="S::minliao@microsoft.com::497a3b27-1ef1-450d-9dc5-a5f39a9d456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ven Tokuno" initials="D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4"/>
    <a:srgbClr val="092A4C"/>
    <a:srgbClr val="FFFFFF"/>
    <a:srgbClr val="F7921D"/>
    <a:srgbClr val="FFC000"/>
    <a:srgbClr val="FFAD00"/>
    <a:srgbClr val="2F3D48"/>
    <a:srgbClr val="233A5E"/>
    <a:srgbClr val="3CB0F0"/>
    <a:srgbClr val="007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4819A-FE4B-46C4-AEC1-FA91D1ECB006}" v="4" dt="2022-08-04T18:11:33.5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0" autoAdjust="0"/>
    <p:restoredTop sz="94643"/>
  </p:normalViewPr>
  <p:slideViewPr>
    <p:cSldViewPr snapToGrid="0">
      <p:cViewPr varScale="1">
        <p:scale>
          <a:sx n="69" d="100"/>
          <a:sy n="69" d="100"/>
        </p:scale>
        <p:origin x="1080" y="84"/>
      </p:cViewPr>
      <p:guideLst>
        <p:guide pos="2321"/>
        <p:guide orient="horz" pos="5436"/>
        <p:guide pos="10722"/>
        <p:guide orient="horz" pos="537"/>
        <p:guide pos="5920"/>
        <p:guide orient="horz" pos="5912"/>
        <p:guide pos="5176"/>
        <p:guide orient="horz" pos="3048"/>
        <p:guide orient="horz" pos="4752"/>
        <p:guide pos="10395"/>
        <p:guide pos="544"/>
        <p:guide pos="1459"/>
        <p:guide pos="5080"/>
        <p:guide pos="3047"/>
        <p:guide orient="horz" pos="2714"/>
        <p:guide orient="horz" pos="2064"/>
        <p:guide orient="horz" pos="13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notesMaster" Target="notesMasters/notesMaster1.xml"/><Relationship Id="rId13" Type="http://schemas.openxmlformats.org/officeDocument/2006/relationships/commentAuthors" Target="commentAuthor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microsoft.com/office/2015/10/relationships/revisionInfo" Target="revisionInfo.xml"/><Relationship Id="rId1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8B09A-A38A-3B4E-ADB1-0D81F0DFED70}"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BE59A-3FDD-4442-80EB-B8F1A8DE9F3B}" type="slidenum">
              <a:rPr lang="en-US" smtClean="0"/>
              <a:t>‹#›</a:t>
            </a:fld>
            <a:endParaRPr lang="en-US"/>
          </a:p>
        </p:txBody>
      </p:sp>
    </p:spTree>
    <p:extLst>
      <p:ext uri="{BB962C8B-B14F-4D97-AF65-F5344CB8AC3E}">
        <p14:creationId xmlns:p14="http://schemas.microsoft.com/office/powerpoint/2010/main" val="240866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FBE59A-3FDD-4442-80EB-B8F1A8DE9F3B}" type="slidenum">
              <a:rPr lang="en-US" smtClean="0"/>
              <a:t>1</a:t>
            </a:fld>
            <a:endParaRPr lang="en-US"/>
          </a:p>
        </p:txBody>
      </p:sp>
    </p:spTree>
    <p:extLst>
      <p:ext uri="{BB962C8B-B14F-4D97-AF65-F5344CB8AC3E}">
        <p14:creationId xmlns:p14="http://schemas.microsoft.com/office/powerpoint/2010/main" val="3550905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2</a:t>
            </a:fld>
            <a:endParaRPr lang="en-US"/>
          </a:p>
        </p:txBody>
      </p:sp>
    </p:spTree>
    <p:extLst>
      <p:ext uri="{BB962C8B-B14F-4D97-AF65-F5344CB8AC3E}">
        <p14:creationId xmlns:p14="http://schemas.microsoft.com/office/powerpoint/2010/main" val="2232744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3</a:t>
            </a:fld>
            <a:endParaRPr lang="en-US"/>
          </a:p>
        </p:txBody>
      </p:sp>
    </p:spTree>
    <p:extLst>
      <p:ext uri="{BB962C8B-B14F-4D97-AF65-F5344CB8AC3E}">
        <p14:creationId xmlns:p14="http://schemas.microsoft.com/office/powerpoint/2010/main" val="4640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4</a:t>
            </a:fld>
            <a:endParaRPr lang="en-US"/>
          </a:p>
        </p:txBody>
      </p:sp>
    </p:spTree>
    <p:extLst>
      <p:ext uri="{BB962C8B-B14F-4D97-AF65-F5344CB8AC3E}">
        <p14:creationId xmlns:p14="http://schemas.microsoft.com/office/powerpoint/2010/main" val="380959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dirty="0"/>
          </a:p>
        </p:txBody>
      </p:sp>
      <p:sp>
        <p:nvSpPr>
          <p:cNvPr id="4" name="Slide Number Placeholder 3"/>
          <p:cNvSpPr>
            <a:spLocks noGrp="1"/>
          </p:cNvSpPr>
          <p:nvPr>
            <p:ph type="sldNum" sz="quarter" idx="5"/>
          </p:nvPr>
        </p:nvSpPr>
        <p:spPr/>
        <p:txBody>
          <a:bodyPr/>
          <a:lstStyle/>
          <a:p>
            <a:fld id="{02FBE59A-3FDD-4442-80EB-B8F1A8DE9F3B}" type="slidenum">
              <a:rPr lang="en-US" smtClean="0"/>
              <a:t>5</a:t>
            </a:fld>
            <a:endParaRPr lang="en-US"/>
          </a:p>
        </p:txBody>
      </p:sp>
    </p:spTree>
    <p:extLst>
      <p:ext uri="{BB962C8B-B14F-4D97-AF65-F5344CB8AC3E}">
        <p14:creationId xmlns:p14="http://schemas.microsoft.com/office/powerpoint/2010/main" val="332648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R"/>
          </a:p>
        </p:txBody>
      </p:sp>
      <p:sp>
        <p:nvSpPr>
          <p:cNvPr id="4" name="Slide Number Placeholder 3"/>
          <p:cNvSpPr>
            <a:spLocks noGrp="1"/>
          </p:cNvSpPr>
          <p:nvPr>
            <p:ph type="sldNum" sz="quarter" idx="5"/>
          </p:nvPr>
        </p:nvSpPr>
        <p:spPr/>
        <p:txBody>
          <a:bodyPr/>
          <a:lstStyle/>
          <a:p>
            <a:fld id="{02FBE59A-3FDD-4442-80EB-B8F1A8DE9F3B}" type="slidenum">
              <a:rPr lang="en-US" smtClean="0"/>
              <a:t>6</a:t>
            </a:fld>
            <a:endParaRPr lang="en-US"/>
          </a:p>
        </p:txBody>
      </p:sp>
    </p:spTree>
    <p:extLst>
      <p:ext uri="{BB962C8B-B14F-4D97-AF65-F5344CB8AC3E}">
        <p14:creationId xmlns:p14="http://schemas.microsoft.com/office/powerpoint/2010/main" val="277114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gradFill>
          <a:gsLst>
            <a:gs pos="0">
              <a:schemeClr val="accent3"/>
            </a:gs>
            <a:gs pos="100000">
              <a:schemeClr val="tx2"/>
            </a:gs>
          </a:gsLst>
          <a:lin ang="0" scaled="0"/>
        </a:gra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BA2DD8F-52C3-144C-B211-A492ACBA52BC}"/>
              </a:ext>
            </a:extLst>
          </p:cNvPr>
          <p:cNvSpPr>
            <a:spLocks noGrp="1"/>
          </p:cNvSpPr>
          <p:nvPr>
            <p:ph type="pic" sz="quarter" idx="13"/>
          </p:nvPr>
        </p:nvSpPr>
        <p:spPr>
          <a:xfrm>
            <a:off x="-1" y="-700631"/>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
        <p:nvSpPr>
          <p:cNvPr id="2" name="Title 1"/>
          <p:cNvSpPr>
            <a:spLocks noGrp="1"/>
          </p:cNvSpPr>
          <p:nvPr>
            <p:ph type="ctrTitle" hasCustomPrompt="1"/>
          </p:nvPr>
        </p:nvSpPr>
        <p:spPr>
          <a:xfrm>
            <a:off x="1477106" y="4609481"/>
            <a:ext cx="12238894" cy="2489772"/>
          </a:xfrm>
        </p:spPr>
        <p:txBody>
          <a:bodyPr anchor="b">
            <a:noAutofit/>
          </a:bodyPr>
          <a:lstStyle>
            <a:lvl1pPr algn="l">
              <a:defRPr sz="8800">
                <a:solidFill>
                  <a:schemeClr val="bg1"/>
                </a:solidFill>
              </a:defRPr>
            </a:lvl1pPr>
          </a:lstStyle>
          <a:p>
            <a:r>
              <a:rPr lang="en-US"/>
              <a:t>HEADLINE</a:t>
            </a:r>
          </a:p>
        </p:txBody>
      </p:sp>
      <p:sp>
        <p:nvSpPr>
          <p:cNvPr id="12" name="Picture Placeholder 6">
            <a:extLst>
              <a:ext uri="{FF2B5EF4-FFF2-40B4-BE49-F238E27FC236}">
                <a16:creationId xmlns:a16="http://schemas.microsoft.com/office/drawing/2014/main" id="{901C46A6-9AF2-8A4A-94EA-6694A5AEAC9D}"/>
              </a:ext>
            </a:extLst>
          </p:cNvPr>
          <p:cNvSpPr>
            <a:spLocks noGrp="1"/>
          </p:cNvSpPr>
          <p:nvPr>
            <p:ph type="pic" sz="quarter" idx="14"/>
          </p:nvPr>
        </p:nvSpPr>
        <p:spPr>
          <a:xfrm>
            <a:off x="0" y="6826296"/>
            <a:ext cx="17881600" cy="3232104"/>
          </a:xfrm>
          <a:solidFill>
            <a:schemeClr val="bg1"/>
          </a:solidFill>
        </p:spPr>
        <p:txBody>
          <a:bodyPr/>
          <a:lstStyle>
            <a:lvl1pPr>
              <a:defRPr>
                <a:noFill/>
              </a:defRPr>
            </a:lvl1pPr>
          </a:lstStyle>
          <a:p>
            <a:endParaRPr lang="en-US"/>
          </a:p>
        </p:txBody>
      </p:sp>
      <p:sp>
        <p:nvSpPr>
          <p:cNvPr id="10" name="Picture Placeholder 6">
            <a:extLst>
              <a:ext uri="{FF2B5EF4-FFF2-40B4-BE49-F238E27FC236}">
                <a16:creationId xmlns:a16="http://schemas.microsoft.com/office/drawing/2014/main" id="{998CFCEC-F2BF-6149-9A7B-B86B7CCA2929}"/>
              </a:ext>
            </a:extLst>
          </p:cNvPr>
          <p:cNvSpPr>
            <a:spLocks noGrp="1"/>
          </p:cNvSpPr>
          <p:nvPr>
            <p:ph type="pic" sz="quarter" idx="27"/>
          </p:nvPr>
        </p:nvSpPr>
        <p:spPr>
          <a:xfrm>
            <a:off x="13140266" y="8172911"/>
            <a:ext cx="4741333" cy="1600200"/>
          </a:xfrm>
          <a:solidFill>
            <a:schemeClr val="bg1"/>
          </a:solidFill>
          <a:effectLst>
            <a:outerShdw blurRad="50800" dist="38100" dir="8100000" algn="tr" rotWithShape="0">
              <a:prstClr val="black">
                <a:alpha val="40000"/>
              </a:prstClr>
            </a:outerShdw>
          </a:effectLst>
        </p:spPr>
        <p:txBody>
          <a:bodyPr/>
          <a:lstStyle>
            <a:lvl1pPr>
              <a:defRPr>
                <a:noFill/>
              </a:defRPr>
            </a:lvl1pPr>
          </a:lstStyle>
          <a:p>
            <a:endParaRPr lang="en-US"/>
          </a:p>
        </p:txBody>
      </p:sp>
      <p:sp>
        <p:nvSpPr>
          <p:cNvPr id="9" name="Picture Placeholder 6">
            <a:extLst>
              <a:ext uri="{FF2B5EF4-FFF2-40B4-BE49-F238E27FC236}">
                <a16:creationId xmlns:a16="http://schemas.microsoft.com/office/drawing/2014/main" id="{05E75B9E-245F-9541-A715-AB1890A3B65F}"/>
              </a:ext>
            </a:extLst>
          </p:cNvPr>
          <p:cNvSpPr>
            <a:spLocks noGrp="1"/>
          </p:cNvSpPr>
          <p:nvPr>
            <p:ph type="pic" sz="quarter" idx="26"/>
          </p:nvPr>
        </p:nvSpPr>
        <p:spPr>
          <a:xfrm>
            <a:off x="13140266" y="8172911"/>
            <a:ext cx="4741333" cy="1600200"/>
          </a:xfrm>
          <a:solidFill>
            <a:schemeClr val="bg2">
              <a:alpha val="50000"/>
            </a:schemeClr>
          </a:solidFill>
        </p:spPr>
        <p:txBody>
          <a:bodyPr/>
          <a:lstStyle>
            <a:lvl1pPr>
              <a:defRPr>
                <a:noFill/>
              </a:defRPr>
            </a:lvl1pPr>
          </a:lstStyle>
          <a:p>
            <a:endParaRPr lang="en-US"/>
          </a:p>
        </p:txBody>
      </p:sp>
      <p:sp>
        <p:nvSpPr>
          <p:cNvPr id="3" name="Subtitle 2"/>
          <p:cNvSpPr>
            <a:spLocks noGrp="1"/>
          </p:cNvSpPr>
          <p:nvPr>
            <p:ph type="subTitle" idx="1" hasCustomPrompt="1"/>
          </p:nvPr>
        </p:nvSpPr>
        <p:spPr>
          <a:xfrm>
            <a:off x="1575582" y="7039210"/>
            <a:ext cx="10791804" cy="517086"/>
          </a:xfrm>
        </p:spPr>
        <p:txBody>
          <a:bodyPr anchor="t">
            <a:noAutofit/>
          </a:bodyPr>
          <a:lstStyle>
            <a:lvl1pPr marL="0" indent="0" algn="l">
              <a:buNone/>
              <a:defRPr sz="2800" b="1"/>
            </a:lvl1pPr>
            <a:lvl2pPr marL="388639" indent="0" algn="ctr">
              <a:buNone/>
              <a:defRPr sz="1700"/>
            </a:lvl2pPr>
            <a:lvl3pPr marL="777277" indent="0" algn="ctr">
              <a:buNone/>
              <a:defRPr sz="1530"/>
            </a:lvl3pPr>
            <a:lvl4pPr marL="1165916" indent="0" algn="ctr">
              <a:buNone/>
              <a:defRPr sz="1360"/>
            </a:lvl4pPr>
            <a:lvl5pPr marL="1554555" indent="0" algn="ctr">
              <a:buNone/>
              <a:defRPr sz="1360"/>
            </a:lvl5pPr>
            <a:lvl6pPr marL="1943193" indent="0" algn="ctr">
              <a:buNone/>
              <a:defRPr sz="1360"/>
            </a:lvl6pPr>
            <a:lvl7pPr marL="2331831" indent="0" algn="ctr">
              <a:buNone/>
              <a:defRPr sz="1360"/>
            </a:lvl7pPr>
            <a:lvl8pPr marL="2720471" indent="0" algn="ctr">
              <a:buNone/>
              <a:defRPr sz="1360"/>
            </a:lvl8pPr>
            <a:lvl9pPr marL="3109108" indent="0" algn="ctr">
              <a:buNone/>
              <a:defRPr sz="1360"/>
            </a:lvl9pPr>
          </a:lstStyle>
          <a:p>
            <a:r>
              <a:rPr lang="en-US"/>
              <a:t>Subhead</a:t>
            </a:r>
          </a:p>
        </p:txBody>
      </p:sp>
      <p:sp>
        <p:nvSpPr>
          <p:cNvPr id="8" name="Picture Placeholder 7">
            <a:extLst>
              <a:ext uri="{FF2B5EF4-FFF2-40B4-BE49-F238E27FC236}">
                <a16:creationId xmlns:a16="http://schemas.microsoft.com/office/drawing/2014/main" id="{4A078631-A8EF-C14E-8496-D865994FC129}"/>
              </a:ext>
            </a:extLst>
          </p:cNvPr>
          <p:cNvSpPr>
            <a:spLocks noGrp="1"/>
          </p:cNvSpPr>
          <p:nvPr>
            <p:ph type="pic" sz="quarter" idx="11"/>
          </p:nvPr>
        </p:nvSpPr>
        <p:spPr>
          <a:xfrm>
            <a:off x="1589650" y="8695038"/>
            <a:ext cx="3313654" cy="662731"/>
          </a:xfrm>
        </p:spPr>
        <p:txBody>
          <a:bodyPr/>
          <a:lstStyle>
            <a:lvl1pPr>
              <a:defRPr>
                <a:noFill/>
              </a:defRPr>
            </a:lvl1pPr>
          </a:lstStyle>
          <a:p>
            <a:endParaRPr lang="en-US"/>
          </a:p>
        </p:txBody>
      </p:sp>
      <p:sp>
        <p:nvSpPr>
          <p:cNvPr id="11" name="Text Placeholder 18">
            <a:extLst>
              <a:ext uri="{FF2B5EF4-FFF2-40B4-BE49-F238E27FC236}">
                <a16:creationId xmlns:a16="http://schemas.microsoft.com/office/drawing/2014/main" id="{96057525-9EB9-7E45-A9F4-24EA17C2DAC6}"/>
              </a:ext>
            </a:extLst>
          </p:cNvPr>
          <p:cNvSpPr>
            <a:spLocks noGrp="1"/>
          </p:cNvSpPr>
          <p:nvPr>
            <p:ph type="body" sz="quarter" idx="12"/>
          </p:nvPr>
        </p:nvSpPr>
        <p:spPr>
          <a:xfrm>
            <a:off x="1589650" y="7453939"/>
            <a:ext cx="10791804" cy="517086"/>
          </a:xfrm>
        </p:spPr>
        <p:txBody>
          <a:bodyPr>
            <a:normAutofit/>
          </a:bodyPr>
          <a:lstStyle>
            <a:lvl1pPr marL="0" indent="0">
              <a:lnSpc>
                <a:spcPct val="100000"/>
              </a:lnSpc>
              <a:buNone/>
              <a:defRPr sz="1400"/>
            </a:lvl1pPr>
            <a:lvl2pPr marL="388639" indent="0">
              <a:lnSpc>
                <a:spcPct val="100000"/>
              </a:lnSpc>
              <a:buNone/>
              <a:defRPr sz="1400"/>
            </a:lvl2pPr>
            <a:lvl3pPr marL="777277" indent="0">
              <a:lnSpc>
                <a:spcPct val="100000"/>
              </a:lnSpc>
              <a:buNone/>
              <a:defRPr sz="1400"/>
            </a:lvl3pPr>
            <a:lvl4pPr marL="1165916" indent="0">
              <a:lnSpc>
                <a:spcPct val="100000"/>
              </a:lnSpc>
              <a:buNone/>
              <a:defRPr sz="1400"/>
            </a:lvl4pPr>
            <a:lvl5pPr marL="1554555" indent="0">
              <a:lnSpc>
                <a:spcPct val="100000"/>
              </a:lnSpc>
              <a:buNone/>
              <a:defRPr sz="1400"/>
            </a:lvl5pPr>
          </a:lstStyle>
          <a:p>
            <a:pPr lvl="0"/>
            <a:r>
              <a:rPr lang="en-US"/>
              <a:t>Click to edit Master text styles</a:t>
            </a:r>
          </a:p>
        </p:txBody>
      </p:sp>
      <p:sp>
        <p:nvSpPr>
          <p:cNvPr id="14" name="Picture Placeholder 10">
            <a:extLst>
              <a:ext uri="{FF2B5EF4-FFF2-40B4-BE49-F238E27FC236}">
                <a16:creationId xmlns:a16="http://schemas.microsoft.com/office/drawing/2014/main" id="{13383E8C-69B8-044A-AF00-4A4AE59F8E04}"/>
              </a:ext>
            </a:extLst>
          </p:cNvPr>
          <p:cNvSpPr>
            <a:spLocks noGrp="1"/>
          </p:cNvSpPr>
          <p:nvPr>
            <p:ph type="pic" sz="quarter" idx="25"/>
          </p:nvPr>
        </p:nvSpPr>
        <p:spPr>
          <a:xfrm>
            <a:off x="13309600" y="8172911"/>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2777615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USTRY">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BE55ADF2-9652-634E-B2AF-6BC1B558BED2}"/>
              </a:ext>
            </a:extLst>
          </p:cNvPr>
          <p:cNvSpPr/>
          <p:nvPr userDrawn="1"/>
        </p:nvSpPr>
        <p:spPr>
          <a:xfrm>
            <a:off x="1302512"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979E4F7C-170E-D040-9129-E8D8B30AB7AB}"/>
              </a:ext>
            </a:extLst>
          </p:cNvPr>
          <p:cNvSpPr/>
          <p:nvPr userDrawn="1"/>
        </p:nvSpPr>
        <p:spPr>
          <a:xfrm>
            <a:off x="5746496"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C64EBBBD-BC3F-1D4B-B8BB-9E9C66E53563}"/>
              </a:ext>
            </a:extLst>
          </p:cNvPr>
          <p:cNvSpPr/>
          <p:nvPr userDrawn="1"/>
        </p:nvSpPr>
        <p:spPr>
          <a:xfrm>
            <a:off x="10190480" y="6760528"/>
            <a:ext cx="4148616" cy="27886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p:nvPr userDrawn="1"/>
        </p:nvCxnSpPr>
        <p:spPr>
          <a:xfrm>
            <a:off x="473589" y="7491046"/>
            <a:ext cx="17408009" cy="0"/>
          </a:xfrm>
          <a:prstGeom prst="line">
            <a:avLst/>
          </a:prstGeom>
          <a:ln w="34925" cap="rnd">
            <a:head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229360"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5673344"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0117328" y="6669088"/>
            <a:ext cx="4148616" cy="2788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1324492" y="1037492"/>
            <a:ext cx="6680200"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201168" y="1037492"/>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11201400"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11482386" y="983266"/>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1229360" y="983266"/>
            <a:ext cx="9374163" cy="2480903"/>
          </a:xfrm>
        </p:spPr>
        <p:txBody>
          <a:bodyPr anchor="b">
            <a:normAutofit/>
          </a:bodyPr>
          <a:lstStyle>
            <a:lvl1pPr>
              <a:defRPr sz="60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1230313" y="3529309"/>
            <a:ext cx="9373210" cy="2203276"/>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1448605"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0">
            <a:extLst>
              <a:ext uri="{FF2B5EF4-FFF2-40B4-BE49-F238E27FC236}">
                <a16:creationId xmlns:a16="http://schemas.microsoft.com/office/drawing/2014/main" id="{F9ED1535-7FAC-044E-851E-CC4EE53F19C9}"/>
              </a:ext>
            </a:extLst>
          </p:cNvPr>
          <p:cNvSpPr>
            <a:spLocks noGrp="1"/>
          </p:cNvSpPr>
          <p:nvPr userDrawn="1">
            <p:ph type="body" sz="quarter" idx="13"/>
          </p:nvPr>
        </p:nvSpPr>
        <p:spPr>
          <a:xfrm>
            <a:off x="5897448" y="6911615"/>
            <a:ext cx="3703687"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0">
            <a:extLst>
              <a:ext uri="{FF2B5EF4-FFF2-40B4-BE49-F238E27FC236}">
                <a16:creationId xmlns:a16="http://schemas.microsoft.com/office/drawing/2014/main" id="{8DD077AC-9D37-AF44-BE35-1DBE39B957F4}"/>
              </a:ext>
            </a:extLst>
          </p:cNvPr>
          <p:cNvSpPr>
            <a:spLocks noGrp="1"/>
          </p:cNvSpPr>
          <p:nvPr userDrawn="1">
            <p:ph type="body" sz="quarter" idx="14"/>
          </p:nvPr>
        </p:nvSpPr>
        <p:spPr>
          <a:xfrm>
            <a:off x="10382022" y="6911615"/>
            <a:ext cx="3580163" cy="2163518"/>
          </a:xfrm>
        </p:spPr>
        <p:txBody>
          <a:bodyPr lIns="0">
            <a:noAutofit/>
          </a:bodyPr>
          <a:lstStyle>
            <a:lvl1pPr marL="0" indent="0">
              <a:lnSpc>
                <a:spcPct val="100000"/>
              </a:lnSpc>
              <a:buNone/>
              <a:defRPr sz="1600" b="1">
                <a:solidFill>
                  <a:schemeClr val="bg1"/>
                </a:solidFill>
              </a:defRPr>
            </a:lvl1pPr>
            <a:lvl2pPr marL="670575" indent="0">
              <a:lnSpc>
                <a:spcPct val="100000"/>
              </a:lnSpc>
              <a:buNone/>
              <a:defRPr sz="1200" b="1">
                <a:solidFill>
                  <a:schemeClr val="bg1"/>
                </a:solidFill>
              </a:defRPr>
            </a:lvl2pPr>
            <a:lvl3pPr marL="1341150" indent="0">
              <a:lnSpc>
                <a:spcPct val="100000"/>
              </a:lnSpc>
              <a:buNone/>
              <a:defRPr sz="1100" b="1">
                <a:solidFill>
                  <a:schemeClr val="bg1"/>
                </a:solidFill>
              </a:defRPr>
            </a:lvl3pPr>
            <a:lvl4pPr marL="2011725" indent="0">
              <a:lnSpc>
                <a:spcPct val="100000"/>
              </a:lnSpc>
              <a:buNone/>
              <a:defRPr sz="1050" b="1">
                <a:solidFill>
                  <a:schemeClr val="bg1"/>
                </a:solidFill>
              </a:defRPr>
            </a:lvl4pPr>
            <a:lvl5pPr marL="2682301" indent="0">
              <a:lnSpc>
                <a:spcPct val="100000"/>
              </a:lnSpc>
              <a:buNone/>
              <a:defRPr sz="1050"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1431020"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CHALLENGES</a:t>
            </a:r>
          </a:p>
        </p:txBody>
      </p:sp>
      <p:sp>
        <p:nvSpPr>
          <p:cNvPr id="40" name="Text Placeholder 20">
            <a:extLst>
              <a:ext uri="{FF2B5EF4-FFF2-40B4-BE49-F238E27FC236}">
                <a16:creationId xmlns:a16="http://schemas.microsoft.com/office/drawing/2014/main" id="{F6EA405C-10E9-0348-A466-611B181C499B}"/>
              </a:ext>
            </a:extLst>
          </p:cNvPr>
          <p:cNvSpPr>
            <a:spLocks noGrp="1"/>
          </p:cNvSpPr>
          <p:nvPr userDrawn="1">
            <p:ph type="body" sz="quarter" idx="20" hasCustomPrompt="1"/>
          </p:nvPr>
        </p:nvSpPr>
        <p:spPr>
          <a:xfrm>
            <a:off x="5900327" y="6330462"/>
            <a:ext cx="3946956"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IDEAL SOLUTION</a:t>
            </a:r>
          </a:p>
        </p:txBody>
      </p:sp>
      <p:sp>
        <p:nvSpPr>
          <p:cNvPr id="41" name="Text Placeholder 20">
            <a:extLst>
              <a:ext uri="{FF2B5EF4-FFF2-40B4-BE49-F238E27FC236}">
                <a16:creationId xmlns:a16="http://schemas.microsoft.com/office/drawing/2014/main" id="{56F47293-D13F-C94C-8C37-67507091B624}"/>
              </a:ext>
            </a:extLst>
          </p:cNvPr>
          <p:cNvSpPr>
            <a:spLocks noGrp="1"/>
          </p:cNvSpPr>
          <p:nvPr userDrawn="1">
            <p:ph type="body" sz="quarter" idx="21" hasCustomPrompt="1"/>
          </p:nvPr>
        </p:nvSpPr>
        <p:spPr>
          <a:xfrm>
            <a:off x="10364004" y="6330462"/>
            <a:ext cx="3880634" cy="464506"/>
          </a:xfrm>
        </p:spPr>
        <p:txBody>
          <a:bodyPr lIns="0" anchor="b">
            <a:noAutofit/>
          </a:bodyPr>
          <a:lstStyle>
            <a:lvl1pPr marL="0" indent="0">
              <a:lnSpc>
                <a:spcPct val="100000"/>
              </a:lnSpc>
              <a:buNone/>
              <a:defRPr sz="2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DESIRED OUTCOME</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84"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01279F89-03FA-974D-AFE8-D7E2D1E2FED2}"/>
              </a:ext>
            </a:extLst>
          </p:cNvPr>
          <p:cNvSpPr/>
          <p:nvPr userDrawn="1"/>
        </p:nvSpPr>
        <p:spPr>
          <a:xfrm>
            <a:off x="15314491" y="738049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DDB73BF-5D1A-0143-9B3F-BEEE848D4991}"/>
              </a:ext>
            </a:extLst>
          </p:cNvPr>
          <p:cNvSpPr/>
          <p:nvPr userDrawn="1"/>
        </p:nvSpPr>
        <p:spPr>
          <a:xfrm>
            <a:off x="16026668" y="7380489"/>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221708A-BED5-F649-B64A-A0F3A4FF7D76}"/>
              </a:ext>
            </a:extLst>
          </p:cNvPr>
          <p:cNvSpPr/>
          <p:nvPr userDrawn="1"/>
        </p:nvSpPr>
        <p:spPr>
          <a:xfrm>
            <a:off x="16738845" y="7389280"/>
            <a:ext cx="203532" cy="2035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25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RTNER SOLUTION">
    <p:bg>
      <p:bgPr>
        <a:gradFill>
          <a:gsLst>
            <a:gs pos="0">
              <a:schemeClr val="bg1"/>
            </a:gs>
            <a:gs pos="99000">
              <a:schemeClr val="bg2"/>
            </a:gs>
          </a:gsLst>
          <a:lin ang="5400000" scaled="0"/>
        </a:gra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D80A31C-43CD-4C46-ADFB-B8B205807D09}"/>
              </a:ext>
            </a:extLst>
          </p:cNvPr>
          <p:cNvSpPr/>
          <p:nvPr userDrawn="1"/>
        </p:nvSpPr>
        <p:spPr>
          <a:xfrm>
            <a:off x="117549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B8380B9-5DF7-0C4F-95EA-4567253084E0}"/>
              </a:ext>
            </a:extLst>
          </p:cNvPr>
          <p:cNvSpPr/>
          <p:nvPr userDrawn="1"/>
        </p:nvSpPr>
        <p:spPr>
          <a:xfrm>
            <a:off x="64971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E55ADF2-9652-634E-B2AF-6BC1B558BED2}"/>
              </a:ext>
            </a:extLst>
          </p:cNvPr>
          <p:cNvSpPr/>
          <p:nvPr userDrawn="1"/>
        </p:nvSpPr>
        <p:spPr>
          <a:xfrm>
            <a:off x="1277458" y="7021657"/>
            <a:ext cx="4857543" cy="194238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3D663D76-B3D0-8B49-99EF-8F9E7BE651BB}"/>
              </a:ext>
            </a:extLst>
          </p:cNvPr>
          <p:cNvCxnSpPr>
            <a:cxnSpLocks/>
          </p:cNvCxnSpPr>
          <p:nvPr userDrawn="1"/>
        </p:nvCxnSpPr>
        <p:spPr>
          <a:xfrm>
            <a:off x="-656235" y="7491046"/>
            <a:ext cx="18125085" cy="0"/>
          </a:xfrm>
          <a:prstGeom prst="line">
            <a:avLst/>
          </a:prstGeom>
          <a:ln w="34925" cap="rnd">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A1D5F20C-B589-394A-A54C-9863569ABFC9}"/>
              </a:ext>
            </a:extLst>
          </p:cNvPr>
          <p:cNvSpPr/>
          <p:nvPr userDrawn="1"/>
        </p:nvSpPr>
        <p:spPr>
          <a:xfrm>
            <a:off x="1039860" y="6535184"/>
            <a:ext cx="5039192" cy="23457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E907823-152B-C542-A86A-CD71B9152C8C}"/>
              </a:ext>
            </a:extLst>
          </p:cNvPr>
          <p:cNvSpPr/>
          <p:nvPr userDrawn="1"/>
        </p:nvSpPr>
        <p:spPr>
          <a:xfrm>
            <a:off x="6259030" y="6535184"/>
            <a:ext cx="5039192" cy="234572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AD8E69D-3840-0042-B4D7-8516A61A16FB}"/>
              </a:ext>
            </a:extLst>
          </p:cNvPr>
          <p:cNvSpPr/>
          <p:nvPr userDrawn="1"/>
        </p:nvSpPr>
        <p:spPr>
          <a:xfrm>
            <a:off x="11478200" y="6535183"/>
            <a:ext cx="5039192" cy="234573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5356DF6-A273-264E-9B08-71565378D0A6}"/>
              </a:ext>
            </a:extLst>
          </p:cNvPr>
          <p:cNvSpPr/>
          <p:nvPr userDrawn="1"/>
        </p:nvSpPr>
        <p:spPr>
          <a:xfrm>
            <a:off x="-145426" y="983266"/>
            <a:ext cx="6890024"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9FAB3E5-541A-4A4B-AACB-B4D32F2C3062}"/>
              </a:ext>
            </a:extLst>
          </p:cNvPr>
          <p:cNvSpPr/>
          <p:nvPr userDrawn="1"/>
        </p:nvSpPr>
        <p:spPr>
          <a:xfrm>
            <a:off x="17379862" y="983266"/>
            <a:ext cx="674757" cy="485335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322499-1B8B-9C45-AD02-BB07ADFEC770}"/>
              </a:ext>
            </a:extLst>
          </p:cNvPr>
          <p:cNvSpPr/>
          <p:nvPr userDrawn="1"/>
        </p:nvSpPr>
        <p:spPr>
          <a:xfrm>
            <a:off x="-39652" y="685800"/>
            <a:ext cx="6680200"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D71F4DC3-D7E6-8F4D-81F6-5E3365420390}"/>
              </a:ext>
            </a:extLst>
          </p:cNvPr>
          <p:cNvSpPr>
            <a:spLocks noGrp="1"/>
          </p:cNvSpPr>
          <p:nvPr userDrawn="1">
            <p:ph type="pic" sz="quarter" idx="11"/>
          </p:nvPr>
        </p:nvSpPr>
        <p:spPr>
          <a:xfrm>
            <a:off x="0" y="914538"/>
            <a:ext cx="6399212" cy="4749319"/>
          </a:xfrm>
          <a:noFill/>
          <a:effectLst/>
        </p:spPr>
        <p:txBody>
          <a:bodyPr/>
          <a:lstStyle>
            <a:lvl1pPr>
              <a:defRPr>
                <a:noFill/>
              </a:defRPr>
            </a:lvl1pPr>
          </a:lstStyle>
          <a:p>
            <a:endParaRPr lang="en-US"/>
          </a:p>
        </p:txBody>
      </p:sp>
      <p:sp>
        <p:nvSpPr>
          <p:cNvPr id="2" name="Title 1">
            <a:extLst>
              <a:ext uri="{FF2B5EF4-FFF2-40B4-BE49-F238E27FC236}">
                <a16:creationId xmlns:a16="http://schemas.microsoft.com/office/drawing/2014/main" id="{20DFFB32-0228-5C45-9E8B-D98924E2943B}"/>
              </a:ext>
            </a:extLst>
          </p:cNvPr>
          <p:cNvSpPr>
            <a:spLocks noGrp="1"/>
          </p:cNvSpPr>
          <p:nvPr userDrawn="1">
            <p:ph type="title"/>
          </p:nvPr>
        </p:nvSpPr>
        <p:spPr>
          <a:xfrm>
            <a:off x="7568214" y="2976977"/>
            <a:ext cx="9374163" cy="1219811"/>
          </a:xfrm>
        </p:spPr>
        <p:txBody>
          <a:bodyPr anchor="b">
            <a:normAutofit/>
          </a:bodyPr>
          <a:lstStyle>
            <a:lvl1pPr>
              <a:defRPr sz="4400"/>
            </a:lvl1pPr>
          </a:lstStyle>
          <a:p>
            <a:r>
              <a:rPr lang="en-US"/>
              <a:t>Click to edit Master title style</a:t>
            </a:r>
          </a:p>
        </p:txBody>
      </p:sp>
      <p:sp>
        <p:nvSpPr>
          <p:cNvPr id="7" name="Text Placeholder 6">
            <a:extLst>
              <a:ext uri="{FF2B5EF4-FFF2-40B4-BE49-F238E27FC236}">
                <a16:creationId xmlns:a16="http://schemas.microsoft.com/office/drawing/2014/main" id="{8295BCAA-2D6F-3F44-8BEE-7FCCD0CEC4A1}"/>
              </a:ext>
            </a:extLst>
          </p:cNvPr>
          <p:cNvSpPr>
            <a:spLocks noGrp="1"/>
          </p:cNvSpPr>
          <p:nvPr userDrawn="1">
            <p:ph type="body" sz="quarter" idx="10"/>
          </p:nvPr>
        </p:nvSpPr>
        <p:spPr>
          <a:xfrm>
            <a:off x="7569167" y="4250793"/>
            <a:ext cx="9373210" cy="1481792"/>
          </a:xfrm>
        </p:spPr>
        <p:txBody>
          <a:bodyPr>
            <a:no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21" name="Text Placeholder 20">
            <a:extLst>
              <a:ext uri="{FF2B5EF4-FFF2-40B4-BE49-F238E27FC236}">
                <a16:creationId xmlns:a16="http://schemas.microsoft.com/office/drawing/2014/main" id="{E260B284-5CF6-7F40-B24A-126CD4258820}"/>
              </a:ext>
            </a:extLst>
          </p:cNvPr>
          <p:cNvSpPr>
            <a:spLocks noGrp="1"/>
          </p:cNvSpPr>
          <p:nvPr userDrawn="1">
            <p:ph type="body" sz="quarter" idx="12"/>
          </p:nvPr>
        </p:nvSpPr>
        <p:spPr>
          <a:xfrm>
            <a:off x="24448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7" name="Text Placeholder 20">
            <a:extLst>
              <a:ext uri="{FF2B5EF4-FFF2-40B4-BE49-F238E27FC236}">
                <a16:creationId xmlns:a16="http://schemas.microsoft.com/office/drawing/2014/main" id="{BE31EE1C-D073-9942-8C6A-A7E725152DC2}"/>
              </a:ext>
            </a:extLst>
          </p:cNvPr>
          <p:cNvSpPr>
            <a:spLocks noGrp="1"/>
          </p:cNvSpPr>
          <p:nvPr userDrawn="1">
            <p:ph type="body" sz="quarter" idx="19" hasCustomPrompt="1"/>
          </p:nvPr>
        </p:nvSpPr>
        <p:spPr>
          <a:xfrm>
            <a:off x="24606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7" name="Rectangle 46">
            <a:extLst>
              <a:ext uri="{FF2B5EF4-FFF2-40B4-BE49-F238E27FC236}">
                <a16:creationId xmlns:a16="http://schemas.microsoft.com/office/drawing/2014/main" id="{7AF22729-4F1D-D842-9118-DA0C0AC28A14}"/>
              </a:ext>
            </a:extLst>
          </p:cNvPr>
          <p:cNvSpPr/>
          <p:nvPr userDrawn="1"/>
        </p:nvSpPr>
        <p:spPr>
          <a:xfrm>
            <a:off x="17533201" y="685800"/>
            <a:ext cx="368081" cy="4853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7">
            <a:extLst>
              <a:ext uri="{FF2B5EF4-FFF2-40B4-BE49-F238E27FC236}">
                <a16:creationId xmlns:a16="http://schemas.microsoft.com/office/drawing/2014/main" id="{84480044-EF0E-0E44-A1B2-6DE2FF8F793A}"/>
              </a:ext>
            </a:extLst>
          </p:cNvPr>
          <p:cNvSpPr>
            <a:spLocks noGrp="1"/>
          </p:cNvSpPr>
          <p:nvPr>
            <p:ph type="pic" sz="quarter" idx="22"/>
          </p:nvPr>
        </p:nvSpPr>
        <p:spPr>
          <a:xfrm>
            <a:off x="7568214" y="784637"/>
            <a:ext cx="9405402" cy="1881080"/>
          </a:xfrm>
        </p:spPr>
        <p:txBody>
          <a:bodyPr/>
          <a:lstStyle>
            <a:lvl1pPr>
              <a:defRPr>
                <a:noFill/>
              </a:defRPr>
            </a:lvl1pPr>
          </a:lstStyle>
          <a:p>
            <a:endParaRPr lang="en-US"/>
          </a:p>
        </p:txBody>
      </p:sp>
      <p:sp>
        <p:nvSpPr>
          <p:cNvPr id="38" name="Text Placeholder 20">
            <a:extLst>
              <a:ext uri="{FF2B5EF4-FFF2-40B4-BE49-F238E27FC236}">
                <a16:creationId xmlns:a16="http://schemas.microsoft.com/office/drawing/2014/main" id="{3B38D19D-B72B-0344-AB70-D4CCDE594518}"/>
              </a:ext>
            </a:extLst>
          </p:cNvPr>
          <p:cNvSpPr>
            <a:spLocks noGrp="1"/>
          </p:cNvSpPr>
          <p:nvPr>
            <p:ph type="body" sz="quarter" idx="23"/>
          </p:nvPr>
        </p:nvSpPr>
        <p:spPr>
          <a:xfrm>
            <a:off x="762641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39" name="Text Placeholder 20">
            <a:extLst>
              <a:ext uri="{FF2B5EF4-FFF2-40B4-BE49-F238E27FC236}">
                <a16:creationId xmlns:a16="http://schemas.microsoft.com/office/drawing/2014/main" id="{B013D803-21AF-C143-9B7D-C43045919F28}"/>
              </a:ext>
            </a:extLst>
          </p:cNvPr>
          <p:cNvSpPr>
            <a:spLocks noGrp="1"/>
          </p:cNvSpPr>
          <p:nvPr>
            <p:ph type="body" sz="quarter" idx="24" hasCustomPrompt="1"/>
          </p:nvPr>
        </p:nvSpPr>
        <p:spPr>
          <a:xfrm>
            <a:off x="764225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2" name="Text Placeholder 20">
            <a:extLst>
              <a:ext uri="{FF2B5EF4-FFF2-40B4-BE49-F238E27FC236}">
                <a16:creationId xmlns:a16="http://schemas.microsoft.com/office/drawing/2014/main" id="{85431223-0349-3D43-9029-6D2377DADDEB}"/>
              </a:ext>
            </a:extLst>
          </p:cNvPr>
          <p:cNvSpPr>
            <a:spLocks noGrp="1"/>
          </p:cNvSpPr>
          <p:nvPr>
            <p:ph type="body" sz="quarter" idx="25"/>
          </p:nvPr>
        </p:nvSpPr>
        <p:spPr>
          <a:xfrm>
            <a:off x="12827061" y="7504052"/>
            <a:ext cx="3479450" cy="1172023"/>
          </a:xfrm>
        </p:spPr>
        <p:txBody>
          <a:bodyPr lIns="0">
            <a:noAutofit/>
          </a:bodyPr>
          <a:lstStyle>
            <a:lvl1pPr marL="0" indent="0">
              <a:lnSpc>
                <a:spcPct val="100000"/>
              </a:lnSpc>
              <a:buNone/>
              <a:defRPr sz="1600" b="0">
                <a:solidFill>
                  <a:schemeClr val="tx2"/>
                </a:solidFill>
              </a:defRPr>
            </a:lvl1pPr>
            <a:lvl2pPr marL="670575" indent="0">
              <a:lnSpc>
                <a:spcPct val="100000"/>
              </a:lnSpc>
              <a:buNone/>
              <a:defRPr sz="1200" b="0">
                <a:solidFill>
                  <a:schemeClr val="tx2"/>
                </a:solidFill>
              </a:defRPr>
            </a:lvl2pPr>
            <a:lvl3pPr marL="1341150" indent="0">
              <a:lnSpc>
                <a:spcPct val="100000"/>
              </a:lnSpc>
              <a:buNone/>
              <a:defRPr sz="1100" b="0">
                <a:solidFill>
                  <a:schemeClr val="tx2"/>
                </a:solidFill>
              </a:defRPr>
            </a:lvl3pPr>
            <a:lvl4pPr marL="2011725" indent="0">
              <a:lnSpc>
                <a:spcPct val="100000"/>
              </a:lnSpc>
              <a:buNone/>
              <a:defRPr sz="1050" b="0">
                <a:solidFill>
                  <a:schemeClr val="tx2"/>
                </a:solidFill>
              </a:defRPr>
            </a:lvl4pPr>
            <a:lvl5pPr marL="2682301" indent="0">
              <a:lnSpc>
                <a:spcPct val="100000"/>
              </a:lnSpc>
              <a:buNone/>
              <a:defRPr sz="1050" b="0">
                <a:solidFill>
                  <a:schemeClr val="tx2"/>
                </a:solidFill>
              </a:defRPr>
            </a:lvl5pPr>
          </a:lstStyle>
          <a:p>
            <a:pPr lvl="0"/>
            <a:r>
              <a:rPr lang="en-US"/>
              <a:t>Click to edit Master text styles</a:t>
            </a:r>
          </a:p>
        </p:txBody>
      </p:sp>
      <p:sp>
        <p:nvSpPr>
          <p:cNvPr id="43" name="Text Placeholder 20">
            <a:extLst>
              <a:ext uri="{FF2B5EF4-FFF2-40B4-BE49-F238E27FC236}">
                <a16:creationId xmlns:a16="http://schemas.microsoft.com/office/drawing/2014/main" id="{618479C2-43D1-4440-91A1-3643944D272B}"/>
              </a:ext>
            </a:extLst>
          </p:cNvPr>
          <p:cNvSpPr>
            <a:spLocks noGrp="1"/>
          </p:cNvSpPr>
          <p:nvPr>
            <p:ph type="body" sz="quarter" idx="26" hasCustomPrompt="1"/>
          </p:nvPr>
        </p:nvSpPr>
        <p:spPr>
          <a:xfrm>
            <a:off x="12842907" y="6688184"/>
            <a:ext cx="3465855" cy="809264"/>
          </a:xfrm>
        </p:spPr>
        <p:txBody>
          <a:bodyPr lIns="0" anchor="b">
            <a:normAutofit/>
          </a:bodyPr>
          <a:lstStyle>
            <a:lvl1pPr marL="0" indent="0">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SOLUTION / BENEFIT</a:t>
            </a:r>
          </a:p>
        </p:txBody>
      </p:sp>
      <p:sp>
        <p:nvSpPr>
          <p:cNvPr id="44" name="Text Placeholder 20">
            <a:extLst>
              <a:ext uri="{FF2B5EF4-FFF2-40B4-BE49-F238E27FC236}">
                <a16:creationId xmlns:a16="http://schemas.microsoft.com/office/drawing/2014/main" id="{BEFCBE36-3B72-984A-8412-3423DCB932BC}"/>
              </a:ext>
            </a:extLst>
          </p:cNvPr>
          <p:cNvSpPr>
            <a:spLocks noGrp="1"/>
          </p:cNvSpPr>
          <p:nvPr>
            <p:ph type="body" sz="quarter" idx="27" hasCustomPrompt="1"/>
          </p:nvPr>
        </p:nvSpPr>
        <p:spPr>
          <a:xfrm>
            <a:off x="12386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1</a:t>
            </a:r>
          </a:p>
        </p:txBody>
      </p:sp>
      <p:sp>
        <p:nvSpPr>
          <p:cNvPr id="45" name="Text Placeholder 20">
            <a:extLst>
              <a:ext uri="{FF2B5EF4-FFF2-40B4-BE49-F238E27FC236}">
                <a16:creationId xmlns:a16="http://schemas.microsoft.com/office/drawing/2014/main" id="{A5026666-9DF9-E042-B8E9-DF1AC253555E}"/>
              </a:ext>
            </a:extLst>
          </p:cNvPr>
          <p:cNvSpPr>
            <a:spLocks noGrp="1"/>
          </p:cNvSpPr>
          <p:nvPr>
            <p:ph type="body" sz="quarter" idx="28" hasCustomPrompt="1"/>
          </p:nvPr>
        </p:nvSpPr>
        <p:spPr>
          <a:xfrm>
            <a:off x="64583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2</a:t>
            </a:r>
          </a:p>
        </p:txBody>
      </p:sp>
      <p:sp>
        <p:nvSpPr>
          <p:cNvPr id="53" name="Text Placeholder 20">
            <a:extLst>
              <a:ext uri="{FF2B5EF4-FFF2-40B4-BE49-F238E27FC236}">
                <a16:creationId xmlns:a16="http://schemas.microsoft.com/office/drawing/2014/main" id="{D540E6D5-AE18-7449-8326-2311D4EB87EF}"/>
              </a:ext>
            </a:extLst>
          </p:cNvPr>
          <p:cNvSpPr>
            <a:spLocks noGrp="1"/>
          </p:cNvSpPr>
          <p:nvPr>
            <p:ph type="body" sz="quarter" idx="29" hasCustomPrompt="1"/>
          </p:nvPr>
        </p:nvSpPr>
        <p:spPr>
          <a:xfrm>
            <a:off x="11678005" y="6414266"/>
            <a:ext cx="1112431" cy="2311647"/>
          </a:xfrm>
          <a:effectLst/>
        </p:spPr>
        <p:txBody>
          <a:bodyPr lIns="0" tIns="0" rIns="0" bIns="0" anchor="ctr">
            <a:noAutofit/>
          </a:bodyPr>
          <a:lstStyle>
            <a:lvl1pPr marL="0" indent="0" algn="ctr">
              <a:lnSpc>
                <a:spcPct val="100000"/>
              </a:lnSpc>
              <a:buNone/>
              <a:defRPr sz="20000" b="0">
                <a:ln>
                  <a:noFill/>
                </a:ln>
                <a:solidFill>
                  <a:schemeClr val="tx2">
                    <a:alpha val="10000"/>
                  </a:schemeClr>
                </a:solidFill>
                <a:effectLst/>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3</a:t>
            </a:r>
          </a:p>
        </p:txBody>
      </p:sp>
    </p:spTree>
    <p:extLst>
      <p:ext uri="{BB962C8B-B14F-4D97-AF65-F5344CB8AC3E}">
        <p14:creationId xmlns:p14="http://schemas.microsoft.com/office/powerpoint/2010/main" val="1486718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CROSOFT SOLUTION">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ED9752-7E82-1941-AB59-742C8FF788C1}"/>
              </a:ext>
            </a:extLst>
          </p:cNvPr>
          <p:cNvSpPr/>
          <p:nvPr userDrawn="1"/>
        </p:nvSpPr>
        <p:spPr>
          <a:xfrm>
            <a:off x="1457959" y="1981200"/>
            <a:ext cx="15038945" cy="60809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06F7F7-E7D1-524F-8987-E77EE522E18B}"/>
              </a:ext>
            </a:extLst>
          </p:cNvPr>
          <p:cNvSpPr/>
          <p:nvPr userDrawn="1"/>
        </p:nvSpPr>
        <p:spPr>
          <a:xfrm>
            <a:off x="1229359" y="1606582"/>
            <a:ext cx="15038945" cy="62650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3" name="Rectangle 32">
            <a:extLst>
              <a:ext uri="{FF2B5EF4-FFF2-40B4-BE49-F238E27FC236}">
                <a16:creationId xmlns:a16="http://schemas.microsoft.com/office/drawing/2014/main" id="{B542A38A-EE04-2747-8424-13C7A9546CEE}"/>
              </a:ext>
            </a:extLst>
          </p:cNvPr>
          <p:cNvSpPr/>
          <p:nvPr userDrawn="1"/>
        </p:nvSpPr>
        <p:spPr>
          <a:xfrm>
            <a:off x="2413395"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A047172-D210-AA4E-95E5-E9E86800C8D1}"/>
              </a:ext>
            </a:extLst>
          </p:cNvPr>
          <p:cNvSpPr/>
          <p:nvPr userDrawn="1"/>
        </p:nvSpPr>
        <p:spPr>
          <a:xfrm>
            <a:off x="6857379"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5EAEFBF-39F9-C146-9D52-FF21DFC8B91B}"/>
              </a:ext>
            </a:extLst>
          </p:cNvPr>
          <p:cNvSpPr/>
          <p:nvPr userDrawn="1"/>
        </p:nvSpPr>
        <p:spPr>
          <a:xfrm>
            <a:off x="11301363" y="6393306"/>
            <a:ext cx="4148616" cy="2632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5F4796-F033-2D45-A36C-64278D6A256C}"/>
              </a:ext>
            </a:extLst>
          </p:cNvPr>
          <p:cNvSpPr>
            <a:spLocks noGrp="1"/>
          </p:cNvSpPr>
          <p:nvPr>
            <p:ph type="title"/>
          </p:nvPr>
        </p:nvSpPr>
        <p:spPr>
          <a:xfrm>
            <a:off x="2299095" y="2548750"/>
            <a:ext cx="13150884" cy="1443144"/>
          </a:xfrm>
        </p:spPr>
        <p:txBody>
          <a:bodyPr anchor="b">
            <a:normAutofit/>
          </a:bodyPr>
          <a:lstStyle>
            <a:lvl1pPr algn="ctr">
              <a:defRPr sz="4400">
                <a:solidFill>
                  <a:schemeClr val="bg1"/>
                </a:solidFill>
              </a:defRPr>
            </a:lvl1pPr>
          </a:lstStyle>
          <a:p>
            <a:r>
              <a:rPr lang="en-US"/>
              <a:t>Click to edit Master title style</a:t>
            </a:r>
          </a:p>
        </p:txBody>
      </p:sp>
      <p:sp>
        <p:nvSpPr>
          <p:cNvPr id="4" name="Text Placeholder 6">
            <a:extLst>
              <a:ext uri="{FF2B5EF4-FFF2-40B4-BE49-F238E27FC236}">
                <a16:creationId xmlns:a16="http://schemas.microsoft.com/office/drawing/2014/main" id="{D82B6451-A2D4-3A49-831D-23538FC678B4}"/>
              </a:ext>
            </a:extLst>
          </p:cNvPr>
          <p:cNvSpPr>
            <a:spLocks noGrp="1"/>
          </p:cNvSpPr>
          <p:nvPr>
            <p:ph type="body" sz="quarter" idx="10"/>
          </p:nvPr>
        </p:nvSpPr>
        <p:spPr>
          <a:xfrm>
            <a:off x="2299095" y="4207456"/>
            <a:ext cx="13150884" cy="1443144"/>
          </a:xfrm>
        </p:spPr>
        <p:txBody>
          <a:bodyPr>
            <a:normAutofit/>
          </a:bodyPr>
          <a:lstStyle>
            <a:lvl1pPr marL="0" indent="0" algn="ctr">
              <a:lnSpc>
                <a:spcPct val="150000"/>
              </a:lnSpc>
              <a:buNone/>
              <a:defRPr sz="2400">
                <a:solidFill>
                  <a:schemeClr val="bg1"/>
                </a:solidFill>
              </a:defRPr>
            </a:lvl1pPr>
            <a:lvl2pPr marL="670575" indent="0" algn="ctr">
              <a:lnSpc>
                <a:spcPct val="100000"/>
              </a:lnSpc>
              <a:buNone/>
              <a:defRPr sz="1800"/>
            </a:lvl2pPr>
            <a:lvl3pPr marL="1341150" indent="0" algn="ctr">
              <a:lnSpc>
                <a:spcPct val="100000"/>
              </a:lnSpc>
              <a:buNone/>
              <a:defRPr sz="1600"/>
            </a:lvl3pPr>
            <a:lvl4pPr marL="2011725" indent="0" algn="ctr">
              <a:lnSpc>
                <a:spcPct val="100000"/>
              </a:lnSpc>
              <a:buNone/>
              <a:defRPr sz="1400"/>
            </a:lvl4pPr>
            <a:lvl5pPr marL="2682301" indent="0" algn="ctr">
              <a:lnSpc>
                <a:spcPct val="100000"/>
              </a:lnSpc>
              <a:buNone/>
              <a:defRPr sz="1400"/>
            </a:lvl5pPr>
          </a:lstStyle>
          <a:p>
            <a:pPr lvl="0"/>
            <a:r>
              <a:rPr lang="en-US"/>
              <a:t>Click to edit Master text styles</a:t>
            </a:r>
          </a:p>
        </p:txBody>
      </p:sp>
      <p:sp>
        <p:nvSpPr>
          <p:cNvPr id="10" name="Rectangle 9">
            <a:extLst>
              <a:ext uri="{FF2B5EF4-FFF2-40B4-BE49-F238E27FC236}">
                <a16:creationId xmlns:a16="http://schemas.microsoft.com/office/drawing/2014/main" id="{9511D64F-3C78-4F48-9268-6E1546E7C847}"/>
              </a:ext>
            </a:extLst>
          </p:cNvPr>
          <p:cNvSpPr/>
          <p:nvPr userDrawn="1"/>
        </p:nvSpPr>
        <p:spPr>
          <a:xfrm>
            <a:off x="2299095"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778558-DA8D-7248-BFF7-7729C01E3056}"/>
              </a:ext>
            </a:extLst>
          </p:cNvPr>
          <p:cNvSpPr/>
          <p:nvPr userDrawn="1"/>
        </p:nvSpPr>
        <p:spPr>
          <a:xfrm>
            <a:off x="6743079"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0639A3-610C-394D-8AE3-663A8CE3954E}"/>
              </a:ext>
            </a:extLst>
          </p:cNvPr>
          <p:cNvSpPr/>
          <p:nvPr userDrawn="1"/>
        </p:nvSpPr>
        <p:spPr>
          <a:xfrm>
            <a:off x="11187063" y="6317106"/>
            <a:ext cx="4148616" cy="2632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DE784EC8-57A1-3041-9648-F22BF6F54BA8}"/>
              </a:ext>
            </a:extLst>
          </p:cNvPr>
          <p:cNvSpPr>
            <a:spLocks noGrp="1"/>
          </p:cNvSpPr>
          <p:nvPr>
            <p:ph type="body" sz="quarter" idx="12"/>
          </p:nvPr>
        </p:nvSpPr>
        <p:spPr>
          <a:xfrm>
            <a:off x="25183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660DE08A-D4B0-9148-92CC-E47D4E5E8F14}"/>
              </a:ext>
            </a:extLst>
          </p:cNvPr>
          <p:cNvSpPr>
            <a:spLocks noGrp="1"/>
          </p:cNvSpPr>
          <p:nvPr>
            <p:ph type="body" sz="quarter" idx="19" hasCustomPrompt="1"/>
          </p:nvPr>
        </p:nvSpPr>
        <p:spPr>
          <a:xfrm>
            <a:off x="25183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9" name="Text Placeholder 20">
            <a:extLst>
              <a:ext uri="{FF2B5EF4-FFF2-40B4-BE49-F238E27FC236}">
                <a16:creationId xmlns:a16="http://schemas.microsoft.com/office/drawing/2014/main" id="{7BF8D5E2-B28C-6D4E-AFCB-9C960B0B9CA0}"/>
              </a:ext>
            </a:extLst>
          </p:cNvPr>
          <p:cNvSpPr>
            <a:spLocks noGrp="1"/>
          </p:cNvSpPr>
          <p:nvPr>
            <p:ph type="body" sz="quarter" idx="20"/>
          </p:nvPr>
        </p:nvSpPr>
        <p:spPr>
          <a:xfrm>
            <a:off x="699509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0" name="Text Placeholder 20">
            <a:extLst>
              <a:ext uri="{FF2B5EF4-FFF2-40B4-BE49-F238E27FC236}">
                <a16:creationId xmlns:a16="http://schemas.microsoft.com/office/drawing/2014/main" id="{19378097-3EFD-0A4F-A8C4-1446371116D7}"/>
              </a:ext>
            </a:extLst>
          </p:cNvPr>
          <p:cNvSpPr>
            <a:spLocks noGrp="1"/>
          </p:cNvSpPr>
          <p:nvPr>
            <p:ph type="body" sz="quarter" idx="21" hasCustomPrompt="1"/>
          </p:nvPr>
        </p:nvSpPr>
        <p:spPr>
          <a:xfrm>
            <a:off x="699508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2" name="Text Placeholder 20">
            <a:extLst>
              <a:ext uri="{FF2B5EF4-FFF2-40B4-BE49-F238E27FC236}">
                <a16:creationId xmlns:a16="http://schemas.microsoft.com/office/drawing/2014/main" id="{C3B9BF65-03C0-A64F-9BB8-B24A75F781DB}"/>
              </a:ext>
            </a:extLst>
          </p:cNvPr>
          <p:cNvSpPr>
            <a:spLocks noGrp="1"/>
          </p:cNvSpPr>
          <p:nvPr>
            <p:ph type="body" sz="quarter" idx="22"/>
          </p:nvPr>
        </p:nvSpPr>
        <p:spPr>
          <a:xfrm>
            <a:off x="11395640" y="7623950"/>
            <a:ext cx="3703687" cy="827868"/>
          </a:xfrm>
        </p:spPr>
        <p:txBody>
          <a:bodyPr lIns="91440">
            <a:normAutofit/>
          </a:bodyPr>
          <a:lstStyle>
            <a:lvl1pPr marL="0" indent="0" algn="ctr">
              <a:lnSpc>
                <a:spcPct val="100000"/>
              </a:lnSpc>
              <a:buNone/>
              <a:defRPr sz="1600" b="0">
                <a:solidFill>
                  <a:schemeClr val="tx2"/>
                </a:solidFill>
              </a:defRPr>
            </a:lvl1pPr>
            <a:lvl2pPr marL="670575" indent="0" algn="ctr">
              <a:lnSpc>
                <a:spcPct val="100000"/>
              </a:lnSpc>
              <a:buNone/>
              <a:defRPr sz="12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3" name="Text Placeholder 20">
            <a:extLst>
              <a:ext uri="{FF2B5EF4-FFF2-40B4-BE49-F238E27FC236}">
                <a16:creationId xmlns:a16="http://schemas.microsoft.com/office/drawing/2014/main" id="{F42CD997-3473-7A4E-ACCA-825ADA871B3A}"/>
              </a:ext>
            </a:extLst>
          </p:cNvPr>
          <p:cNvSpPr>
            <a:spLocks noGrp="1"/>
          </p:cNvSpPr>
          <p:nvPr>
            <p:ph type="body" sz="quarter" idx="23" hasCustomPrompt="1"/>
          </p:nvPr>
        </p:nvSpPr>
        <p:spPr>
          <a:xfrm>
            <a:off x="11395639" y="6735956"/>
            <a:ext cx="3703687" cy="866744"/>
          </a:xfrm>
        </p:spPr>
        <p:txBody>
          <a:bodyPr lIns="91440" anchor="b">
            <a:normAutofit/>
          </a:bodyPr>
          <a:lstStyle>
            <a:lvl1pPr marL="0" indent="0" algn="ctr">
              <a:lnSpc>
                <a:spcPct val="100000"/>
              </a:lnSpc>
              <a:buNone/>
              <a:defRPr sz="20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48111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ER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6515100" y="781050"/>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6362700" y="628650"/>
            <a:ext cx="10991850" cy="8763000"/>
          </a:xfrm>
          <a:gradFill>
            <a:gsLst>
              <a:gs pos="0">
                <a:schemeClr val="bg1"/>
              </a:gs>
              <a:gs pos="99000">
                <a:schemeClr val="bg2"/>
              </a:gs>
            </a:gsLst>
            <a:lin ang="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731520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731520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731520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746759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746759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731520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746759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746759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731520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746759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746759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185274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NNEL SUCCES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A6C2BF-ACCF-4642-9B37-9754F2EA9559}"/>
              </a:ext>
            </a:extLst>
          </p:cNvPr>
          <p:cNvSpPr>
            <a:spLocks noGrp="1"/>
          </p:cNvSpPr>
          <p:nvPr>
            <p:ph type="pic" sz="quarter" idx="10"/>
          </p:nvPr>
        </p:nvSpPr>
        <p:spPr>
          <a:xfrm>
            <a:off x="10566400" y="0"/>
            <a:ext cx="7315200" cy="10058400"/>
          </a:xfrm>
        </p:spPr>
        <p:txBody>
          <a:bodyPr/>
          <a:lstStyle>
            <a:lvl1pPr>
              <a:defRPr>
                <a:noFill/>
              </a:defRPr>
            </a:lvl1pPr>
          </a:lstStyle>
          <a:p>
            <a:endParaRPr lang="en-US"/>
          </a:p>
        </p:txBody>
      </p:sp>
      <p:sp>
        <p:nvSpPr>
          <p:cNvPr id="9" name="Picture Placeholder 7">
            <a:extLst>
              <a:ext uri="{FF2B5EF4-FFF2-40B4-BE49-F238E27FC236}">
                <a16:creationId xmlns:a16="http://schemas.microsoft.com/office/drawing/2014/main" id="{20B0191E-829F-9548-A8E1-45386E0955CA}"/>
              </a:ext>
            </a:extLst>
          </p:cNvPr>
          <p:cNvSpPr>
            <a:spLocks noGrp="1"/>
          </p:cNvSpPr>
          <p:nvPr>
            <p:ph type="pic" sz="quarter" idx="13"/>
          </p:nvPr>
        </p:nvSpPr>
        <p:spPr>
          <a:xfrm>
            <a:off x="304800" y="839331"/>
            <a:ext cx="10991850" cy="8763000"/>
          </a:xfrm>
          <a:noFill/>
          <a:ln w="19050">
            <a:solidFill>
              <a:schemeClr val="accent1"/>
            </a:solidFill>
          </a:ln>
        </p:spPr>
        <p:txBody>
          <a:bodyPr/>
          <a:lstStyle>
            <a:lvl1pPr>
              <a:defRPr>
                <a:noFill/>
              </a:defRPr>
            </a:lvl1pPr>
          </a:lstStyle>
          <a:p>
            <a:endParaRPr lang="en-US"/>
          </a:p>
        </p:txBody>
      </p:sp>
      <p:sp>
        <p:nvSpPr>
          <p:cNvPr id="8" name="Picture Placeholder 7">
            <a:extLst>
              <a:ext uri="{FF2B5EF4-FFF2-40B4-BE49-F238E27FC236}">
                <a16:creationId xmlns:a16="http://schemas.microsoft.com/office/drawing/2014/main" id="{5842E176-C035-2A47-B27A-82F9AF68604C}"/>
              </a:ext>
            </a:extLst>
          </p:cNvPr>
          <p:cNvSpPr>
            <a:spLocks noGrp="1"/>
          </p:cNvSpPr>
          <p:nvPr>
            <p:ph type="pic" sz="quarter" idx="12"/>
          </p:nvPr>
        </p:nvSpPr>
        <p:spPr>
          <a:xfrm>
            <a:off x="476250" y="628650"/>
            <a:ext cx="10991850" cy="8763000"/>
          </a:xfrm>
          <a:gradFill>
            <a:gsLst>
              <a:gs pos="0">
                <a:schemeClr val="bg1"/>
              </a:gs>
              <a:gs pos="99000">
                <a:schemeClr val="bg2"/>
              </a:gs>
            </a:gsLst>
            <a:lin ang="10800000" scaled="0"/>
          </a:gradFill>
        </p:spPr>
        <p:txBody>
          <a:bodyPr/>
          <a:lstStyle>
            <a:lvl1pPr>
              <a:defRPr>
                <a:noFill/>
              </a:defRPr>
            </a:lvl1pPr>
          </a:lstStyle>
          <a:p>
            <a:endParaRPr lang="en-US"/>
          </a:p>
        </p:txBody>
      </p:sp>
      <p:sp>
        <p:nvSpPr>
          <p:cNvPr id="2" name="Title 1">
            <a:extLst>
              <a:ext uri="{FF2B5EF4-FFF2-40B4-BE49-F238E27FC236}">
                <a16:creationId xmlns:a16="http://schemas.microsoft.com/office/drawing/2014/main" id="{20B45D26-0561-5746-9025-B362859F3161}"/>
              </a:ext>
            </a:extLst>
          </p:cNvPr>
          <p:cNvSpPr>
            <a:spLocks noGrp="1"/>
          </p:cNvSpPr>
          <p:nvPr>
            <p:ph type="title"/>
          </p:nvPr>
        </p:nvSpPr>
        <p:spPr>
          <a:xfrm>
            <a:off x="1428750" y="1125009"/>
            <a:ext cx="9337040" cy="1944159"/>
          </a:xfrm>
        </p:spPr>
        <p:txBody>
          <a:bodyPr anchor="b">
            <a:normAutofit/>
          </a:bodyPr>
          <a:lstStyle>
            <a:lvl1pPr>
              <a:defRPr sz="4400"/>
            </a:lvl1pPr>
          </a:lstStyle>
          <a:p>
            <a:r>
              <a:rPr lang="en-US"/>
              <a:t>Click to edit Master title style</a:t>
            </a:r>
          </a:p>
        </p:txBody>
      </p:sp>
      <p:sp>
        <p:nvSpPr>
          <p:cNvPr id="6" name="Text Placeholder 6">
            <a:extLst>
              <a:ext uri="{FF2B5EF4-FFF2-40B4-BE49-F238E27FC236}">
                <a16:creationId xmlns:a16="http://schemas.microsoft.com/office/drawing/2014/main" id="{C7A9E7B0-86D9-8045-9956-1A797FFB2AA2}"/>
              </a:ext>
            </a:extLst>
          </p:cNvPr>
          <p:cNvSpPr>
            <a:spLocks noGrp="1"/>
          </p:cNvSpPr>
          <p:nvPr>
            <p:ph type="body" sz="quarter" idx="11"/>
          </p:nvPr>
        </p:nvSpPr>
        <p:spPr>
          <a:xfrm>
            <a:off x="1428750" y="3069168"/>
            <a:ext cx="933704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12" name="Picture Placeholder 11">
            <a:extLst>
              <a:ext uri="{FF2B5EF4-FFF2-40B4-BE49-F238E27FC236}">
                <a16:creationId xmlns:a16="http://schemas.microsoft.com/office/drawing/2014/main" id="{CE3C568D-D1E5-FF44-8EA5-9178EBAA5305}"/>
              </a:ext>
            </a:extLst>
          </p:cNvPr>
          <p:cNvSpPr>
            <a:spLocks noGrp="1"/>
          </p:cNvSpPr>
          <p:nvPr>
            <p:ph type="pic" sz="quarter" idx="14"/>
          </p:nvPr>
        </p:nvSpPr>
        <p:spPr>
          <a:xfrm>
            <a:off x="1428750" y="5643116"/>
            <a:ext cx="9337675" cy="981044"/>
          </a:xfrm>
          <a:solidFill>
            <a:schemeClr val="accent3">
              <a:alpha val="25000"/>
            </a:schemeClr>
          </a:solidFill>
        </p:spPr>
        <p:txBody>
          <a:bodyPr/>
          <a:lstStyle>
            <a:lvl1pPr>
              <a:defRPr>
                <a:noFill/>
              </a:defRPr>
            </a:lvl1pPr>
          </a:lstStyle>
          <a:p>
            <a:endParaRPr lang="en-US"/>
          </a:p>
        </p:txBody>
      </p:sp>
      <p:sp>
        <p:nvSpPr>
          <p:cNvPr id="15" name="Text Placeholder 20">
            <a:extLst>
              <a:ext uri="{FF2B5EF4-FFF2-40B4-BE49-F238E27FC236}">
                <a16:creationId xmlns:a16="http://schemas.microsoft.com/office/drawing/2014/main" id="{74AF2F84-B532-8E45-8069-59F952ECAC90}"/>
              </a:ext>
            </a:extLst>
          </p:cNvPr>
          <p:cNvSpPr>
            <a:spLocks noGrp="1"/>
          </p:cNvSpPr>
          <p:nvPr>
            <p:ph type="body" sz="quarter" idx="17"/>
          </p:nvPr>
        </p:nvSpPr>
        <p:spPr>
          <a:xfrm>
            <a:off x="1581149" y="60145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6" name="Text Placeholder 20">
            <a:extLst>
              <a:ext uri="{FF2B5EF4-FFF2-40B4-BE49-F238E27FC236}">
                <a16:creationId xmlns:a16="http://schemas.microsoft.com/office/drawing/2014/main" id="{2FFCD5CA-6394-AF47-84C9-681772D22D24}"/>
              </a:ext>
            </a:extLst>
          </p:cNvPr>
          <p:cNvSpPr>
            <a:spLocks noGrp="1"/>
          </p:cNvSpPr>
          <p:nvPr>
            <p:ph type="body" sz="quarter" idx="19" hasCustomPrompt="1"/>
          </p:nvPr>
        </p:nvSpPr>
        <p:spPr>
          <a:xfrm>
            <a:off x="1581149" y="56621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17" name="Picture Placeholder 11">
            <a:extLst>
              <a:ext uri="{FF2B5EF4-FFF2-40B4-BE49-F238E27FC236}">
                <a16:creationId xmlns:a16="http://schemas.microsoft.com/office/drawing/2014/main" id="{CDAB6039-F1CE-644A-A1BC-8AD68C0D9310}"/>
              </a:ext>
            </a:extLst>
          </p:cNvPr>
          <p:cNvSpPr>
            <a:spLocks noGrp="1"/>
          </p:cNvSpPr>
          <p:nvPr>
            <p:ph type="pic" sz="quarter" idx="20"/>
          </p:nvPr>
        </p:nvSpPr>
        <p:spPr>
          <a:xfrm>
            <a:off x="1428750" y="6767066"/>
            <a:ext cx="9337675" cy="981044"/>
          </a:xfrm>
          <a:solidFill>
            <a:schemeClr val="accent3">
              <a:alpha val="25000"/>
            </a:schemeClr>
          </a:solidFill>
        </p:spPr>
        <p:txBody>
          <a:bodyPr/>
          <a:lstStyle>
            <a:lvl1pPr>
              <a:defRPr>
                <a:noFill/>
              </a:defRPr>
            </a:lvl1pPr>
          </a:lstStyle>
          <a:p>
            <a:endParaRPr lang="en-US"/>
          </a:p>
        </p:txBody>
      </p:sp>
      <p:sp>
        <p:nvSpPr>
          <p:cNvPr id="18" name="Text Placeholder 20">
            <a:extLst>
              <a:ext uri="{FF2B5EF4-FFF2-40B4-BE49-F238E27FC236}">
                <a16:creationId xmlns:a16="http://schemas.microsoft.com/office/drawing/2014/main" id="{F5AF4BE2-CF60-4641-BAEA-5DFA3B0B3B1C}"/>
              </a:ext>
            </a:extLst>
          </p:cNvPr>
          <p:cNvSpPr>
            <a:spLocks noGrp="1"/>
          </p:cNvSpPr>
          <p:nvPr>
            <p:ph type="body" sz="quarter" idx="21"/>
          </p:nvPr>
        </p:nvSpPr>
        <p:spPr>
          <a:xfrm>
            <a:off x="1581149" y="713851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19" name="Text Placeholder 20">
            <a:extLst>
              <a:ext uri="{FF2B5EF4-FFF2-40B4-BE49-F238E27FC236}">
                <a16:creationId xmlns:a16="http://schemas.microsoft.com/office/drawing/2014/main" id="{686B924F-2DD1-F14C-A878-EDD65E79F225}"/>
              </a:ext>
            </a:extLst>
          </p:cNvPr>
          <p:cNvSpPr>
            <a:spLocks noGrp="1"/>
          </p:cNvSpPr>
          <p:nvPr>
            <p:ph type="body" sz="quarter" idx="22" hasCustomPrompt="1"/>
          </p:nvPr>
        </p:nvSpPr>
        <p:spPr>
          <a:xfrm>
            <a:off x="1581149" y="678611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
        <p:nvSpPr>
          <p:cNvPr id="20" name="Picture Placeholder 11">
            <a:extLst>
              <a:ext uri="{FF2B5EF4-FFF2-40B4-BE49-F238E27FC236}">
                <a16:creationId xmlns:a16="http://schemas.microsoft.com/office/drawing/2014/main" id="{C3EAD257-252F-5D44-BFFA-1DD73E998549}"/>
              </a:ext>
            </a:extLst>
          </p:cNvPr>
          <p:cNvSpPr>
            <a:spLocks noGrp="1"/>
          </p:cNvSpPr>
          <p:nvPr>
            <p:ph type="pic" sz="quarter" idx="23"/>
          </p:nvPr>
        </p:nvSpPr>
        <p:spPr>
          <a:xfrm>
            <a:off x="1428750" y="7891016"/>
            <a:ext cx="9337675" cy="981044"/>
          </a:xfrm>
          <a:solidFill>
            <a:schemeClr val="accent3">
              <a:alpha val="25000"/>
            </a:schemeClr>
          </a:solidFill>
        </p:spPr>
        <p:txBody>
          <a:bodyPr/>
          <a:lstStyle>
            <a:lvl1pPr>
              <a:defRPr>
                <a:noFill/>
              </a:defRPr>
            </a:lvl1pPr>
          </a:lstStyle>
          <a:p>
            <a:endParaRPr lang="en-US"/>
          </a:p>
        </p:txBody>
      </p:sp>
      <p:sp>
        <p:nvSpPr>
          <p:cNvPr id="21" name="Text Placeholder 20">
            <a:extLst>
              <a:ext uri="{FF2B5EF4-FFF2-40B4-BE49-F238E27FC236}">
                <a16:creationId xmlns:a16="http://schemas.microsoft.com/office/drawing/2014/main" id="{F4D1BD15-54D6-7F44-95C9-096F3E3490C7}"/>
              </a:ext>
            </a:extLst>
          </p:cNvPr>
          <p:cNvSpPr>
            <a:spLocks noGrp="1"/>
          </p:cNvSpPr>
          <p:nvPr>
            <p:ph type="body" sz="quarter" idx="24"/>
          </p:nvPr>
        </p:nvSpPr>
        <p:spPr>
          <a:xfrm>
            <a:off x="1581149" y="8262460"/>
            <a:ext cx="8953500" cy="609600"/>
          </a:xfrm>
        </p:spPr>
        <p:txBody>
          <a:bodyPr lIns="91440">
            <a:noAutofit/>
          </a:bodyPr>
          <a:lstStyle>
            <a:lvl1pPr marL="0" indent="0" algn="l">
              <a:lnSpc>
                <a:spcPct val="100000"/>
              </a:lnSpc>
              <a:buNone/>
              <a:defRPr sz="1400" b="0">
                <a:solidFill>
                  <a:schemeClr val="tx2"/>
                </a:solidFill>
              </a:defRPr>
            </a:lvl1pPr>
            <a:lvl2pPr marL="670575" indent="0" algn="l">
              <a:lnSpc>
                <a:spcPct val="100000"/>
              </a:lnSpc>
              <a:buNone/>
              <a:defRPr sz="1100" b="0">
                <a:solidFill>
                  <a:schemeClr val="tx2"/>
                </a:solidFill>
              </a:defRPr>
            </a:lvl2pPr>
            <a:lvl3pPr marL="1341150" indent="0" algn="ctr">
              <a:lnSpc>
                <a:spcPct val="100000"/>
              </a:lnSpc>
              <a:buNone/>
              <a:defRPr sz="1100" b="1">
                <a:solidFill>
                  <a:schemeClr val="bg1"/>
                </a:solidFill>
              </a:defRPr>
            </a:lvl3pPr>
            <a:lvl4pPr marL="2011725" indent="0" algn="ctr">
              <a:lnSpc>
                <a:spcPct val="100000"/>
              </a:lnSpc>
              <a:buNone/>
              <a:defRPr sz="1050" b="1">
                <a:solidFill>
                  <a:schemeClr val="bg1"/>
                </a:solidFill>
              </a:defRPr>
            </a:lvl4pPr>
            <a:lvl5pPr marL="2682301" indent="0" algn="ctr">
              <a:lnSpc>
                <a:spcPct val="100000"/>
              </a:lnSpc>
              <a:buNone/>
              <a:defRPr sz="1050" b="1">
                <a:solidFill>
                  <a:schemeClr val="bg1"/>
                </a:solidFill>
              </a:defRPr>
            </a:lvl5pPr>
          </a:lstStyle>
          <a:p>
            <a:pPr lvl="0"/>
            <a:r>
              <a:rPr lang="en-US"/>
              <a:t>Click to edit Master text styles</a:t>
            </a:r>
          </a:p>
          <a:p>
            <a:pPr lvl="1"/>
            <a:endParaRPr lang="en-US"/>
          </a:p>
        </p:txBody>
      </p:sp>
      <p:sp>
        <p:nvSpPr>
          <p:cNvPr id="22" name="Text Placeholder 20">
            <a:extLst>
              <a:ext uri="{FF2B5EF4-FFF2-40B4-BE49-F238E27FC236}">
                <a16:creationId xmlns:a16="http://schemas.microsoft.com/office/drawing/2014/main" id="{FD922D1E-5B52-2E4D-ACC8-E1C0E056DBAF}"/>
              </a:ext>
            </a:extLst>
          </p:cNvPr>
          <p:cNvSpPr>
            <a:spLocks noGrp="1"/>
          </p:cNvSpPr>
          <p:nvPr>
            <p:ph type="body" sz="quarter" idx="25" hasCustomPrompt="1"/>
          </p:nvPr>
        </p:nvSpPr>
        <p:spPr>
          <a:xfrm>
            <a:off x="1581149" y="7910066"/>
            <a:ext cx="8991601" cy="371444"/>
          </a:xfrm>
        </p:spPr>
        <p:txBody>
          <a:bodyPr lIns="91440" tIns="0" rIns="0" bIns="0" anchor="b">
            <a:normAutofit/>
          </a:bodyPr>
          <a:lstStyle>
            <a:lvl1pPr marL="0" indent="0" algn="l">
              <a:lnSpc>
                <a:spcPct val="100000"/>
              </a:lnSpc>
              <a:buNone/>
              <a:defRPr sz="1800" b="1">
                <a:solidFill>
                  <a:schemeClr val="tx2"/>
                </a:solidFill>
              </a:defRPr>
            </a:lvl1pPr>
            <a:lvl2pPr marL="670575" indent="0">
              <a:lnSpc>
                <a:spcPct val="100000"/>
              </a:lnSpc>
              <a:buNone/>
              <a:defRPr sz="1600" b="1">
                <a:solidFill>
                  <a:schemeClr val="tx2"/>
                </a:solidFill>
              </a:defRPr>
            </a:lvl2pPr>
            <a:lvl3pPr marL="1341150" indent="0">
              <a:lnSpc>
                <a:spcPct val="100000"/>
              </a:lnSpc>
              <a:buNone/>
              <a:defRPr sz="1400" b="1">
                <a:solidFill>
                  <a:schemeClr val="tx2"/>
                </a:solidFill>
              </a:defRPr>
            </a:lvl3pPr>
            <a:lvl4pPr marL="2011725" indent="0">
              <a:lnSpc>
                <a:spcPct val="100000"/>
              </a:lnSpc>
              <a:buNone/>
              <a:defRPr sz="1200" b="1">
                <a:solidFill>
                  <a:schemeClr val="tx2"/>
                </a:solidFill>
              </a:defRPr>
            </a:lvl4pPr>
            <a:lvl5pPr marL="2682301" indent="0">
              <a:lnSpc>
                <a:spcPct val="100000"/>
              </a:lnSpc>
              <a:buNone/>
              <a:defRPr sz="1200" b="1">
                <a:solidFill>
                  <a:schemeClr val="tx2"/>
                </a:solidFill>
              </a:defRPr>
            </a:lvl5pPr>
          </a:lstStyle>
          <a:p>
            <a:pPr lvl="0"/>
            <a:r>
              <a:rPr lang="en-US"/>
              <a:t>[EXAMPLE SOLUTION + MICROSOFT VALUE]</a:t>
            </a:r>
          </a:p>
        </p:txBody>
      </p:sp>
    </p:spTree>
    <p:extLst>
      <p:ext uri="{BB962C8B-B14F-4D97-AF65-F5344CB8AC3E}">
        <p14:creationId xmlns:p14="http://schemas.microsoft.com/office/powerpoint/2010/main" val="79533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BABFB-1CA8-F545-9675-B4F8E36139BF}"/>
              </a:ext>
            </a:extLst>
          </p:cNvPr>
          <p:cNvSpPr/>
          <p:nvPr userDrawn="1"/>
        </p:nvSpPr>
        <p:spPr>
          <a:xfrm>
            <a:off x="6477000" y="1993899"/>
            <a:ext cx="10477500" cy="6509280"/>
          </a:xfrm>
          <a:prstGeom prst="rect">
            <a:avLst/>
          </a:prstGeom>
          <a:gradFill>
            <a:gsLst>
              <a:gs pos="0">
                <a:schemeClr val="bg1"/>
              </a:gs>
              <a:gs pos="100000">
                <a:schemeClr val="bg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91CC-3DA8-AF4B-82FA-6DE3F220FD70}"/>
              </a:ext>
            </a:extLst>
          </p:cNvPr>
          <p:cNvSpPr>
            <a:spLocks noGrp="1"/>
          </p:cNvSpPr>
          <p:nvPr>
            <p:ph type="title"/>
          </p:nvPr>
        </p:nvSpPr>
        <p:spPr>
          <a:xfrm>
            <a:off x="6934200" y="2465916"/>
            <a:ext cx="9658350" cy="1944159"/>
          </a:xfrm>
        </p:spPr>
        <p:txBody>
          <a:bodyPr anchor="b">
            <a:normAutofit/>
          </a:bodyPr>
          <a:lstStyle>
            <a:lvl1pPr>
              <a:defRPr sz="4800"/>
            </a:lvl1pPr>
          </a:lstStyle>
          <a:p>
            <a:r>
              <a:rPr lang="en-US"/>
              <a:t>Click to edit Master title style</a:t>
            </a:r>
          </a:p>
        </p:txBody>
      </p:sp>
      <p:sp>
        <p:nvSpPr>
          <p:cNvPr id="5" name="Text Placeholder 6">
            <a:extLst>
              <a:ext uri="{FF2B5EF4-FFF2-40B4-BE49-F238E27FC236}">
                <a16:creationId xmlns:a16="http://schemas.microsoft.com/office/drawing/2014/main" id="{240205FE-B662-DE48-9B0B-30C85805B083}"/>
              </a:ext>
            </a:extLst>
          </p:cNvPr>
          <p:cNvSpPr>
            <a:spLocks noGrp="1"/>
          </p:cNvSpPr>
          <p:nvPr>
            <p:ph type="body" sz="quarter" idx="11"/>
          </p:nvPr>
        </p:nvSpPr>
        <p:spPr>
          <a:xfrm>
            <a:off x="6934200" y="4593168"/>
            <a:ext cx="9658350" cy="2189763"/>
          </a:xfrm>
        </p:spPr>
        <p:txBody>
          <a:bodyPr>
            <a:normAutofit/>
          </a:bodyPr>
          <a:lstStyle>
            <a:lvl1pPr marL="0" indent="0">
              <a:lnSpc>
                <a:spcPct val="100000"/>
              </a:lnSpc>
              <a:buNone/>
              <a:defRPr sz="2400"/>
            </a:lvl1pPr>
            <a:lvl2pPr marL="670575" indent="0">
              <a:lnSpc>
                <a:spcPct val="100000"/>
              </a:lnSpc>
              <a:buNone/>
              <a:defRPr sz="1800"/>
            </a:lvl2pPr>
            <a:lvl3pPr marL="1341150" indent="0">
              <a:lnSpc>
                <a:spcPct val="100000"/>
              </a:lnSpc>
              <a:buNone/>
              <a:defRPr sz="1600"/>
            </a:lvl3pPr>
            <a:lvl4pPr marL="2011725" indent="0">
              <a:lnSpc>
                <a:spcPct val="100000"/>
              </a:lnSpc>
              <a:buNone/>
              <a:defRPr sz="1400"/>
            </a:lvl4pPr>
            <a:lvl5pPr marL="2682301" indent="0">
              <a:lnSpc>
                <a:spcPct val="100000"/>
              </a:lnSpc>
              <a:buNone/>
              <a:defRPr sz="1400"/>
            </a:lvl5pPr>
          </a:lstStyle>
          <a:p>
            <a:pPr lvl="0"/>
            <a:r>
              <a:rPr lang="en-US"/>
              <a:t>Click to edit Master text styles</a:t>
            </a:r>
          </a:p>
        </p:txBody>
      </p:sp>
      <p:sp>
        <p:nvSpPr>
          <p:cNvPr id="6" name="Picture Placeholder 7">
            <a:extLst>
              <a:ext uri="{FF2B5EF4-FFF2-40B4-BE49-F238E27FC236}">
                <a16:creationId xmlns:a16="http://schemas.microsoft.com/office/drawing/2014/main" id="{89B03F5F-8F14-B642-B8B9-9021A578223E}"/>
              </a:ext>
            </a:extLst>
          </p:cNvPr>
          <p:cNvSpPr>
            <a:spLocks noGrp="1"/>
          </p:cNvSpPr>
          <p:nvPr>
            <p:ph type="pic" sz="quarter" idx="12"/>
          </p:nvPr>
        </p:nvSpPr>
        <p:spPr>
          <a:xfrm>
            <a:off x="6934200" y="7406006"/>
            <a:ext cx="3313654" cy="662731"/>
          </a:xfrm>
        </p:spPr>
        <p:txBody>
          <a:bodyPr/>
          <a:lstStyle>
            <a:lvl1pPr>
              <a:defRPr>
                <a:noFill/>
              </a:defRPr>
            </a:lvl1pPr>
          </a:lstStyle>
          <a:p>
            <a:endParaRPr lang="en-US"/>
          </a:p>
        </p:txBody>
      </p:sp>
      <p:sp>
        <p:nvSpPr>
          <p:cNvPr id="9" name="Rectangle 8">
            <a:extLst>
              <a:ext uri="{FF2B5EF4-FFF2-40B4-BE49-F238E27FC236}">
                <a16:creationId xmlns:a16="http://schemas.microsoft.com/office/drawing/2014/main" id="{E9ED3911-368A-E44D-B33F-4F0F717E8905}"/>
              </a:ext>
            </a:extLst>
          </p:cNvPr>
          <p:cNvSpPr/>
          <p:nvPr userDrawn="1"/>
        </p:nvSpPr>
        <p:spPr>
          <a:xfrm>
            <a:off x="6682621" y="2114550"/>
            <a:ext cx="10519530" cy="6656918"/>
          </a:xfrm>
          <a:custGeom>
            <a:avLst/>
            <a:gdLst>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0 w 10534650"/>
              <a:gd name="connsiteY4" fmla="*/ 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91440 w 10534650"/>
              <a:gd name="connsiteY4" fmla="*/ 914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977390 w 10534650"/>
              <a:gd name="connsiteY4" fmla="*/ 146304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29350"/>
              <a:gd name="connsiteX1" fmla="*/ 10534650 w 10534650"/>
              <a:gd name="connsiteY1" fmla="*/ 0 h 6229350"/>
              <a:gd name="connsiteX2" fmla="*/ 10534650 w 10534650"/>
              <a:gd name="connsiteY2" fmla="*/ 6229350 h 6229350"/>
              <a:gd name="connsiteX3" fmla="*/ 0 w 10534650"/>
              <a:gd name="connsiteY3" fmla="*/ 6229350 h 6229350"/>
              <a:gd name="connsiteX4" fmla="*/ 15240 w 10534650"/>
              <a:gd name="connsiteY4" fmla="*/ 4720590 h 6229350"/>
              <a:gd name="connsiteX0" fmla="*/ 0 w 10534650"/>
              <a:gd name="connsiteY0" fmla="*/ 0 h 6231034"/>
              <a:gd name="connsiteX1" fmla="*/ 10534650 w 10534650"/>
              <a:gd name="connsiteY1" fmla="*/ 0 h 6231034"/>
              <a:gd name="connsiteX2" fmla="*/ 10534650 w 10534650"/>
              <a:gd name="connsiteY2" fmla="*/ 6229350 h 6231034"/>
              <a:gd name="connsiteX3" fmla="*/ 0 w 10534650"/>
              <a:gd name="connsiteY3" fmla="*/ 6229350 h 6231034"/>
              <a:gd name="connsiteX4" fmla="*/ 15240 w 10534650"/>
              <a:gd name="connsiteY4" fmla="*/ 4720590 h 6231034"/>
              <a:gd name="connsiteX0" fmla="*/ 4941 w 10539591"/>
              <a:gd name="connsiteY0" fmla="*/ 0 h 6244784"/>
              <a:gd name="connsiteX1" fmla="*/ 10539591 w 10539591"/>
              <a:gd name="connsiteY1" fmla="*/ 0 h 6244784"/>
              <a:gd name="connsiteX2" fmla="*/ 10539591 w 10539591"/>
              <a:gd name="connsiteY2" fmla="*/ 6229350 h 6244784"/>
              <a:gd name="connsiteX3" fmla="*/ 4941 w 10539591"/>
              <a:gd name="connsiteY3" fmla="*/ 6229350 h 6244784"/>
              <a:gd name="connsiteX4" fmla="*/ 1131 w 10539591"/>
              <a:gd name="connsiteY4" fmla="*/ 5730240 h 6244784"/>
              <a:gd name="connsiteX0" fmla="*/ 23393 w 10558043"/>
              <a:gd name="connsiteY0" fmla="*/ 0 h 6311215"/>
              <a:gd name="connsiteX1" fmla="*/ 10558043 w 10558043"/>
              <a:gd name="connsiteY1" fmla="*/ 0 h 6311215"/>
              <a:gd name="connsiteX2" fmla="*/ 10558043 w 10558043"/>
              <a:gd name="connsiteY2" fmla="*/ 6229350 h 6311215"/>
              <a:gd name="connsiteX3" fmla="*/ 23393 w 10558043"/>
              <a:gd name="connsiteY3" fmla="*/ 6229350 h 6311215"/>
              <a:gd name="connsiteX4" fmla="*/ 533 w 10558043"/>
              <a:gd name="connsiteY4" fmla="*/ 5977890 h 6311215"/>
              <a:gd name="connsiteX0" fmla="*/ 23393 w 10558043"/>
              <a:gd name="connsiteY0" fmla="*/ 0 h 6247019"/>
              <a:gd name="connsiteX1" fmla="*/ 10558043 w 10558043"/>
              <a:gd name="connsiteY1" fmla="*/ 0 h 6247019"/>
              <a:gd name="connsiteX2" fmla="*/ 10558043 w 10558043"/>
              <a:gd name="connsiteY2" fmla="*/ 6229350 h 6247019"/>
              <a:gd name="connsiteX3" fmla="*/ 23393 w 10558043"/>
              <a:gd name="connsiteY3" fmla="*/ 6229350 h 6247019"/>
              <a:gd name="connsiteX4" fmla="*/ 533 w 10558043"/>
              <a:gd name="connsiteY4" fmla="*/ 5977890 h 6247019"/>
              <a:gd name="connsiteX0" fmla="*/ 23229 w 10557879"/>
              <a:gd name="connsiteY0" fmla="*/ 0 h 6251705"/>
              <a:gd name="connsiteX1" fmla="*/ 10557879 w 10557879"/>
              <a:gd name="connsiteY1" fmla="*/ 0 h 6251705"/>
              <a:gd name="connsiteX2" fmla="*/ 10557879 w 10557879"/>
              <a:gd name="connsiteY2" fmla="*/ 6229350 h 6251705"/>
              <a:gd name="connsiteX3" fmla="*/ 39366 w 10557879"/>
              <a:gd name="connsiteY3" fmla="*/ 6234729 h 6251705"/>
              <a:gd name="connsiteX4" fmla="*/ 369 w 10557879"/>
              <a:gd name="connsiteY4" fmla="*/ 5977890 h 6251705"/>
              <a:gd name="connsiteX0" fmla="*/ 0 w 10534650"/>
              <a:gd name="connsiteY0" fmla="*/ 0 h 6258664"/>
              <a:gd name="connsiteX1" fmla="*/ 10534650 w 10534650"/>
              <a:gd name="connsiteY1" fmla="*/ 0 h 6258664"/>
              <a:gd name="connsiteX2" fmla="*/ 10534650 w 10534650"/>
              <a:gd name="connsiteY2" fmla="*/ 6229350 h 6258664"/>
              <a:gd name="connsiteX3" fmla="*/ 16137 w 10534650"/>
              <a:gd name="connsiteY3" fmla="*/ 6234729 h 6258664"/>
              <a:gd name="connsiteX4" fmla="*/ 14792 w 10534650"/>
              <a:gd name="connsiteY4" fmla="*/ 6020921 h 6258664"/>
              <a:gd name="connsiteX0" fmla="*/ 0 w 10534650"/>
              <a:gd name="connsiteY0" fmla="*/ 0 h 6240873"/>
              <a:gd name="connsiteX1" fmla="*/ 10534650 w 10534650"/>
              <a:gd name="connsiteY1" fmla="*/ 0 h 6240873"/>
              <a:gd name="connsiteX2" fmla="*/ 10534650 w 10534650"/>
              <a:gd name="connsiteY2" fmla="*/ 6229350 h 6240873"/>
              <a:gd name="connsiteX3" fmla="*/ 16137 w 10534650"/>
              <a:gd name="connsiteY3" fmla="*/ 6234729 h 6240873"/>
              <a:gd name="connsiteX4" fmla="*/ 14792 w 10534650"/>
              <a:gd name="connsiteY4" fmla="*/ 6020921 h 6240873"/>
              <a:gd name="connsiteX0" fmla="*/ 0 w 10534650"/>
              <a:gd name="connsiteY0" fmla="*/ 0 h 6235608"/>
              <a:gd name="connsiteX1" fmla="*/ 10534650 w 10534650"/>
              <a:gd name="connsiteY1" fmla="*/ 0 h 6235608"/>
              <a:gd name="connsiteX2" fmla="*/ 10534650 w 10534650"/>
              <a:gd name="connsiteY2" fmla="*/ 6229350 h 6235608"/>
              <a:gd name="connsiteX3" fmla="*/ 21516 w 10534650"/>
              <a:gd name="connsiteY3" fmla="*/ 6229351 h 6235608"/>
              <a:gd name="connsiteX4" fmla="*/ 14792 w 10534650"/>
              <a:gd name="connsiteY4" fmla="*/ 6020921 h 6235608"/>
              <a:gd name="connsiteX0" fmla="*/ 0 w 10534650"/>
              <a:gd name="connsiteY0" fmla="*/ 0 h 6229351"/>
              <a:gd name="connsiteX1" fmla="*/ 10534650 w 10534650"/>
              <a:gd name="connsiteY1" fmla="*/ 0 h 6229351"/>
              <a:gd name="connsiteX2" fmla="*/ 10534650 w 10534650"/>
              <a:gd name="connsiteY2" fmla="*/ 6229350 h 6229351"/>
              <a:gd name="connsiteX3" fmla="*/ 21516 w 10534650"/>
              <a:gd name="connsiteY3" fmla="*/ 6229351 h 6229351"/>
              <a:gd name="connsiteX4" fmla="*/ 14792 w 10534650"/>
              <a:gd name="connsiteY4" fmla="*/ 6020921 h 6229351"/>
              <a:gd name="connsiteX0" fmla="*/ 108180 w 10642830"/>
              <a:gd name="connsiteY0" fmla="*/ 0 h 6336928"/>
              <a:gd name="connsiteX1" fmla="*/ 10642830 w 10642830"/>
              <a:gd name="connsiteY1" fmla="*/ 0 h 6336928"/>
              <a:gd name="connsiteX2" fmla="*/ 10642830 w 10642830"/>
              <a:gd name="connsiteY2" fmla="*/ 6229350 h 6336928"/>
              <a:gd name="connsiteX3" fmla="*/ 604 w 10642830"/>
              <a:gd name="connsiteY3" fmla="*/ 6336928 h 6336928"/>
              <a:gd name="connsiteX4" fmla="*/ 122972 w 10642830"/>
              <a:gd name="connsiteY4" fmla="*/ 6020921 h 6336928"/>
              <a:gd name="connsiteX0" fmla="*/ 107577 w 10642227"/>
              <a:gd name="connsiteY0" fmla="*/ 0 h 6336928"/>
              <a:gd name="connsiteX1" fmla="*/ 10642227 w 10642227"/>
              <a:gd name="connsiteY1" fmla="*/ 0 h 6336928"/>
              <a:gd name="connsiteX2" fmla="*/ 10642227 w 10642227"/>
              <a:gd name="connsiteY2" fmla="*/ 6229350 h 6336928"/>
              <a:gd name="connsiteX3" fmla="*/ 1 w 10642227"/>
              <a:gd name="connsiteY3" fmla="*/ 6336928 h 6336928"/>
              <a:gd name="connsiteX4" fmla="*/ 122369 w 10642227"/>
              <a:gd name="connsiteY4" fmla="*/ 6020921 h 6336928"/>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4792 w 10534650"/>
              <a:gd name="connsiteY4" fmla="*/ 6020921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87596 h 6229350"/>
              <a:gd name="connsiteX0" fmla="*/ 0 w 10534650"/>
              <a:gd name="connsiteY0" fmla="*/ 0 h 6229350"/>
              <a:gd name="connsiteX1" fmla="*/ 10534650 w 10534650"/>
              <a:gd name="connsiteY1" fmla="*/ 0 h 6229350"/>
              <a:gd name="connsiteX2" fmla="*/ 10534650 w 10534650"/>
              <a:gd name="connsiteY2" fmla="*/ 6229350 h 6229350"/>
              <a:gd name="connsiteX3" fmla="*/ 16137 w 10534650"/>
              <a:gd name="connsiteY3" fmla="*/ 6213215 h 6229350"/>
              <a:gd name="connsiteX4" fmla="*/ 17967 w 10534650"/>
              <a:gd name="connsiteY4" fmla="*/ 6011396 h 6229350"/>
              <a:gd name="connsiteX0" fmla="*/ 1086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324560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56141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8039855 w 10519530"/>
              <a:gd name="connsiteY0" fmla="*/ 0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 name="connsiteX0" fmla="*/ 10278230 w 10519530"/>
              <a:gd name="connsiteY0" fmla="*/ 3175 h 6229350"/>
              <a:gd name="connsiteX1" fmla="*/ 10519530 w 10519530"/>
              <a:gd name="connsiteY1" fmla="*/ 0 h 6229350"/>
              <a:gd name="connsiteX2" fmla="*/ 10519530 w 10519530"/>
              <a:gd name="connsiteY2" fmla="*/ 6229350 h 6229350"/>
              <a:gd name="connsiteX3" fmla="*/ 1017 w 10519530"/>
              <a:gd name="connsiteY3" fmla="*/ 6213215 h 6229350"/>
              <a:gd name="connsiteX4" fmla="*/ 2847 w 10519530"/>
              <a:gd name="connsiteY4" fmla="*/ 6011396 h 622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9530" h="6229350">
                <a:moveTo>
                  <a:pt x="10278230" y="3175"/>
                </a:moveTo>
                <a:lnTo>
                  <a:pt x="10519530" y="0"/>
                </a:lnTo>
                <a:lnTo>
                  <a:pt x="10519530" y="6229350"/>
                </a:lnTo>
                <a:lnTo>
                  <a:pt x="1017" y="6213215"/>
                </a:lnTo>
                <a:cubicBezTo>
                  <a:pt x="719" y="6203578"/>
                  <a:pt x="-1971" y="6014833"/>
                  <a:pt x="2847" y="6011396"/>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Picture Placeholder 10">
            <a:extLst>
              <a:ext uri="{FF2B5EF4-FFF2-40B4-BE49-F238E27FC236}">
                <a16:creationId xmlns:a16="http://schemas.microsoft.com/office/drawing/2014/main" id="{4DC394F4-2BC3-B243-9D40-1509DCE6F11E}"/>
              </a:ext>
            </a:extLst>
          </p:cNvPr>
          <p:cNvSpPr>
            <a:spLocks noGrp="1"/>
          </p:cNvSpPr>
          <p:nvPr>
            <p:ph type="pic" sz="quarter" idx="25"/>
          </p:nvPr>
        </p:nvSpPr>
        <p:spPr>
          <a:xfrm>
            <a:off x="12351810" y="6902978"/>
            <a:ext cx="4572000" cy="1600200"/>
          </a:xfrm>
          <a:blipFill>
            <a:blip r:embed="rId3" cstate="email">
              <a:extLst>
                <a:ext uri="{28A0092B-C50C-407E-A947-70E740481C1C}">
                  <a14:useLocalDpi xmlns:a14="http://schemas.microsoft.com/office/drawing/2010/main"/>
                </a:ext>
              </a:extLst>
            </a:blip>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127164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HANNEL SUCCESS">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E305897-1A34-2542-B14F-BAA1867E5420}"/>
              </a:ext>
            </a:extLst>
          </p:cNvPr>
          <p:cNvSpPr>
            <a:spLocks noGrp="1"/>
          </p:cNvSpPr>
          <p:nvPr>
            <p:ph type="pic" sz="quarter" idx="13"/>
          </p:nvPr>
        </p:nvSpPr>
        <p:spPr>
          <a:xfrm>
            <a:off x="0" y="0"/>
            <a:ext cx="17881600" cy="10058400"/>
          </a:xfrm>
          <a:blipFill dpi="0" rotWithShape="1">
            <a:blip r:embed="rId2">
              <a:alphaModFix amt="20000"/>
            </a:blip>
            <a:srcRect/>
            <a:stretch>
              <a:fillRect/>
            </a:stretch>
          </a:blipFill>
        </p:spPr>
        <p:txBody>
          <a:bodyPr/>
          <a:lstStyle>
            <a:lvl1pPr>
              <a:defRPr>
                <a:noFill/>
              </a:defRPr>
            </a:lvl1pPr>
          </a:lstStyle>
          <a:p>
            <a:endParaRPr lang="en-US"/>
          </a:p>
        </p:txBody>
      </p:sp>
    </p:spTree>
    <p:extLst>
      <p:ext uri="{BB962C8B-B14F-4D97-AF65-F5344CB8AC3E}">
        <p14:creationId xmlns:p14="http://schemas.microsoft.com/office/powerpoint/2010/main" val="88524237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9360" y="535517"/>
            <a:ext cx="1542288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29360" y="2677584"/>
            <a:ext cx="1542288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229360" y="9322647"/>
            <a:ext cx="15422880" cy="535517"/>
          </a:xfrm>
          <a:prstGeom prst="rect">
            <a:avLst/>
          </a:prstGeom>
        </p:spPr>
        <p:txBody>
          <a:bodyPr vert="horz" lIns="91440" tIns="45720" rIns="91440" bIns="45720" rtlCol="0" anchor="ctr"/>
          <a:lstStyle>
            <a:lvl1pPr algn="ctr">
              <a:defRPr sz="1760" b="0" i="0">
                <a:solidFill>
                  <a:schemeClr val="tx2">
                    <a:alpha val="50000"/>
                  </a:schemeClr>
                </a:solidFill>
                <a:latin typeface="Montserrat Light" pitchFamily="2" charset="77"/>
              </a:defRPr>
            </a:lvl1pPr>
          </a:lstStyle>
          <a:p>
            <a:r>
              <a:rPr lang="en-US"/>
              <a:t>Partner Name   |   www.contoso.com   |   email@contoso.com   |   123-456-7890</a:t>
            </a:r>
          </a:p>
        </p:txBody>
      </p:sp>
    </p:spTree>
    <p:extLst>
      <p:ext uri="{BB962C8B-B14F-4D97-AF65-F5344CB8AC3E}">
        <p14:creationId xmlns:p14="http://schemas.microsoft.com/office/powerpoint/2010/main" val="306437406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Lst>
  <p:hf sldNum="0" hdr="0" dt="0"/>
  <p:txStyles>
    <p:title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56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svg"/><Relationship Id="rId6" Type="http://schemas.openxmlformats.org/officeDocument/2006/relationships/image" Target="../media/image6.svg"/><Relationship Id="rId7" Type="http://schemas.openxmlformats.org/officeDocument/2006/relationships/image" Target="../media/image7.sv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0.jpeg"/><Relationship Id="rId4" Type="http://schemas.openxmlformats.org/officeDocument/2006/relationships/image" Target="../media/image11.svg"/><Relationship Id="rId5" Type="http://schemas.openxmlformats.org/officeDocument/2006/relationships/image" Target="../media/image12.svg"/><Relationship Id="rId6" Type="http://schemas.openxmlformats.org/officeDocument/2006/relationships/image" Target="../media/image13.svg"/><Relationship Id="rId7"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1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8.jpe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0.jpe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hyperlink" Target="https://marketplace.microsoft.com/en-us/product/virtual-machines/lcmcon1687976613543.gophish-phishing-simulator?tab=overview" TargetMode="External"/><Relationship Id="rId5" Type="http://schemas.openxmlformats.org/officeDocument/2006/relationships/image" Target="../media/image23.svg"/><Relationship Id="rId6" Type="http://schemas.openxmlformats.org/officeDocument/2006/relationships/image" Target="../media/image24.svg"/><Relationship Id="rId7"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6E66B-0E3B-444E-BC4A-FCF63A237980}"/>
              </a:ext>
            </a:extLst>
          </p:cNvPr>
          <p:cNvSpPr/>
          <p:nvPr/>
        </p:nvSpPr>
        <p:spPr>
          <a:xfrm>
            <a:off x="1371600" y="6724650"/>
            <a:ext cx="6798176" cy="3333750"/>
          </a:xfrm>
          <a:prstGeom prst="rect">
            <a:avLst/>
          </a:prstGeom>
          <a:blipFill>
            <a:blip r:embed="rId3" cstate="email">
              <a:extLst>
                <a:ext uri="{28A0092B-C50C-407E-A947-70E740481C1C}">
                  <a14:useLocalDpi xmlns:a14="http://schemas.microsoft.com/office/drawing/2010/main"/>
                </a:ext>
              </a:extLst>
            </a:blip>
            <a:stretch>
              <a:fillRect l="1" r="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A691E1B-A38E-4B66-8719-AAB98B06F841}"/>
              </a:ext>
            </a:extLst>
          </p:cNvPr>
          <p:cNvSpPr/>
          <p:nvPr/>
        </p:nvSpPr>
        <p:spPr>
          <a:xfrm>
            <a:off x="8216900" y="2479432"/>
            <a:ext cx="9664699" cy="7596554"/>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ask">
            <a:extLst>
              <a:ext uri="{FF2B5EF4-FFF2-40B4-BE49-F238E27FC236}">
                <a16:creationId xmlns:a16="http://schemas.microsoft.com/office/drawing/2014/main" id="{07493D22-21A0-F649-914E-A2BA07B93340}"/>
              </a:ext>
            </a:extLst>
          </p:cNvPr>
          <p:cNvSpPr>
            <a:spLocks/>
          </p:cNvSpPr>
          <p:nvPr/>
        </p:nvSpPr>
        <p:spPr>
          <a:xfrm>
            <a:off x="38092" y="0"/>
            <a:ext cx="17881601" cy="10058400"/>
          </a:xfrm>
          <a:custGeom>
            <a:avLst/>
            <a:gdLst>
              <a:gd name="connsiteX0" fmla="*/ 0 w 17881601"/>
              <a:gd name="connsiteY0" fmla="*/ 0 h 10115625"/>
              <a:gd name="connsiteX1" fmla="*/ 17881601 w 17881601"/>
              <a:gd name="connsiteY1" fmla="*/ 0 h 10115625"/>
              <a:gd name="connsiteX2" fmla="*/ 17881601 w 17881601"/>
              <a:gd name="connsiteY2" fmla="*/ 445009 h 10115625"/>
              <a:gd name="connsiteX3" fmla="*/ 17881601 w 17881601"/>
              <a:gd name="connsiteY3" fmla="*/ 827776 h 10115625"/>
              <a:gd name="connsiteX4" fmla="*/ 17881601 w 17881601"/>
              <a:gd name="connsiteY4" fmla="*/ 1850410 h 10115625"/>
              <a:gd name="connsiteX5" fmla="*/ 17881601 w 17881601"/>
              <a:gd name="connsiteY5" fmla="*/ 2333611 h 10115625"/>
              <a:gd name="connsiteX6" fmla="*/ 17881601 w 17881601"/>
              <a:gd name="connsiteY6" fmla="*/ 2473958 h 10115625"/>
              <a:gd name="connsiteX7" fmla="*/ 17881601 w 17881601"/>
              <a:gd name="connsiteY7" fmla="*/ 2534822 h 10115625"/>
              <a:gd name="connsiteX8" fmla="*/ 17881601 w 17881601"/>
              <a:gd name="connsiteY8" fmla="*/ 2535880 h 10115625"/>
              <a:gd name="connsiteX9" fmla="*/ 12478544 w 17881601"/>
              <a:gd name="connsiteY9" fmla="*/ 2535880 h 10115625"/>
              <a:gd name="connsiteX10" fmla="*/ 8207123 w 17881601"/>
              <a:gd name="connsiteY10" fmla="*/ 6784995 h 10115625"/>
              <a:gd name="connsiteX11" fmla="*/ 8207123 w 17881601"/>
              <a:gd name="connsiteY11" fmla="*/ 10115625 h 10115625"/>
              <a:gd name="connsiteX12" fmla="*/ 8082196 w 17881601"/>
              <a:gd name="connsiteY12" fmla="*/ 10115625 h 10115625"/>
              <a:gd name="connsiteX13" fmla="*/ 8082196 w 17881601"/>
              <a:gd name="connsiteY13" fmla="*/ 6796046 h 10115625"/>
              <a:gd name="connsiteX14" fmla="*/ 3220081 w 17881601"/>
              <a:gd name="connsiteY14" fmla="*/ 6796046 h 10115625"/>
              <a:gd name="connsiteX15" fmla="*/ 1398494 w 17881601"/>
              <a:gd name="connsiteY15" fmla="*/ 8607931 h 10115625"/>
              <a:gd name="connsiteX16" fmla="*/ 1398494 w 17881601"/>
              <a:gd name="connsiteY16" fmla="*/ 9706050 h 10115625"/>
              <a:gd name="connsiteX17" fmla="*/ 1402976 w 17881601"/>
              <a:gd name="connsiteY17" fmla="*/ 9706050 h 10115625"/>
              <a:gd name="connsiteX18" fmla="*/ 1402976 w 17881601"/>
              <a:gd name="connsiteY18" fmla="*/ 10115625 h 10115625"/>
              <a:gd name="connsiteX19" fmla="*/ 0 w 17881601"/>
              <a:gd name="connsiteY19" fmla="*/ 10115625 h 10115625"/>
              <a:gd name="connsiteX20" fmla="*/ 0 w 17881601"/>
              <a:gd name="connsiteY20" fmla="*/ 10072679 h 10115625"/>
              <a:gd name="connsiteX21" fmla="*/ 0 w 17881601"/>
              <a:gd name="connsiteY21" fmla="*/ 9706050 h 10115625"/>
              <a:gd name="connsiteX22" fmla="*/ 0 w 17881601"/>
              <a:gd name="connsiteY22" fmla="*/ 1850410 h 10115625"/>
              <a:gd name="connsiteX23" fmla="*/ 0 w 17881601"/>
              <a:gd name="connsiteY23" fmla="*/ 14279 h 10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881601" h="10115625">
                <a:moveTo>
                  <a:pt x="0" y="0"/>
                </a:moveTo>
                <a:lnTo>
                  <a:pt x="17881601" y="0"/>
                </a:lnTo>
                <a:lnTo>
                  <a:pt x="17881601" y="445009"/>
                </a:lnTo>
                <a:lnTo>
                  <a:pt x="17881601" y="827776"/>
                </a:lnTo>
                <a:lnTo>
                  <a:pt x="17881601" y="1850410"/>
                </a:lnTo>
                <a:lnTo>
                  <a:pt x="17881601" y="2333611"/>
                </a:lnTo>
                <a:lnTo>
                  <a:pt x="17881601" y="2473958"/>
                </a:lnTo>
                <a:lnTo>
                  <a:pt x="17881601" y="2534822"/>
                </a:lnTo>
                <a:lnTo>
                  <a:pt x="17881601" y="2535880"/>
                </a:lnTo>
                <a:lnTo>
                  <a:pt x="12478544" y="2535880"/>
                </a:lnTo>
                <a:lnTo>
                  <a:pt x="8207123" y="6784995"/>
                </a:lnTo>
                <a:lnTo>
                  <a:pt x="8207123" y="10115625"/>
                </a:lnTo>
                <a:lnTo>
                  <a:pt x="8082196" y="10115625"/>
                </a:lnTo>
                <a:lnTo>
                  <a:pt x="8082196" y="6796046"/>
                </a:lnTo>
                <a:lnTo>
                  <a:pt x="3220081" y="6796046"/>
                </a:lnTo>
                <a:lnTo>
                  <a:pt x="1398494" y="8607931"/>
                </a:lnTo>
                <a:lnTo>
                  <a:pt x="1398494" y="9706050"/>
                </a:lnTo>
                <a:lnTo>
                  <a:pt x="1402976" y="9706050"/>
                </a:lnTo>
                <a:lnTo>
                  <a:pt x="1402976" y="10115625"/>
                </a:lnTo>
                <a:lnTo>
                  <a:pt x="0" y="10115625"/>
                </a:lnTo>
                <a:lnTo>
                  <a:pt x="0" y="10072679"/>
                </a:lnTo>
                <a:lnTo>
                  <a:pt x="0" y="9706050"/>
                </a:lnTo>
                <a:lnTo>
                  <a:pt x="0" y="1850410"/>
                </a:lnTo>
                <a:lnTo>
                  <a:pt x="0" y="142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R"/>
          </a:p>
        </p:txBody>
      </p:sp>
      <p:cxnSp>
        <p:nvCxnSpPr>
          <p:cNvPr id="22" name="Straight Connector">
            <a:extLst>
              <a:ext uri="{FF2B5EF4-FFF2-40B4-BE49-F238E27FC236}">
                <a16:creationId xmlns:a16="http://schemas.microsoft.com/office/drawing/2014/main" id="{745B1224-4542-7741-A506-D56099FB3682}"/>
              </a:ext>
            </a:extLst>
          </p:cNvPr>
          <p:cNvCxnSpPr>
            <a:cxnSpLocks/>
          </p:cNvCxnSpPr>
          <p:nvPr/>
        </p:nvCxnSpPr>
        <p:spPr>
          <a:xfrm>
            <a:off x="6620398" y="0"/>
            <a:ext cx="4674135" cy="37408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shape">
            <a:extLst>
              <a:ext uri="{FF2B5EF4-FFF2-40B4-BE49-F238E27FC236}">
                <a16:creationId xmlns:a16="http://schemas.microsoft.com/office/drawing/2014/main" id="{8BED1F33-5868-7A4D-93F6-DC7C6D4615E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a:off x="1" y="1975305"/>
            <a:ext cx="885356" cy="1776821"/>
          </a:xfrm>
          <a:prstGeom prst="rect">
            <a:avLst/>
          </a:prstGeom>
        </p:spPr>
      </p:pic>
      <p:sp>
        <p:nvSpPr>
          <p:cNvPr id="24" name="Title">
            <a:extLst>
              <a:ext uri="{FF2B5EF4-FFF2-40B4-BE49-F238E27FC236}">
                <a16:creationId xmlns:a16="http://schemas.microsoft.com/office/drawing/2014/main" id="{25418411-03BB-7C4E-9039-3D2993569F4A}"/>
              </a:ext>
            </a:extLst>
          </p:cNvPr>
          <p:cNvSpPr txBox="1">
            <a:spLocks/>
          </p:cNvSpPr>
          <p:nvPr/>
        </p:nvSpPr>
        <p:spPr>
          <a:xfrm>
            <a:off x="1644745" y="1986552"/>
            <a:ext cx="7296054" cy="1754326"/>
          </a:xfrm>
          <a:prstGeom prst="rect">
            <a:avLst/>
          </a:prstGeom>
        </p:spPr>
        <p:txBody>
          <a:bodyPr vert="horz" wrap="square" lIns="91440" tIns="45720" rIns="91440" bIns="45720" rtlCol="0" anchor="ctr">
            <a:spAutoFit/>
          </a:bodyPr>
          <a:lstStyle>
            <a:lvl1pPr algn="l" defTabSz="1341150" rtl="0" eaLnBrk="1" latinLnBrk="0" hangingPunct="1">
              <a:lnSpc>
                <a:spcPct val="90000"/>
              </a:lnSpc>
              <a:spcBef>
                <a:spcPct val="0"/>
              </a:spcBef>
              <a:buNone/>
              <a:defRPr sz="8800" b="1" i="0" kern="1200">
                <a:solidFill>
                  <a:schemeClr val="bg1"/>
                </a:solidFill>
                <a:latin typeface="Montserrat" pitchFamily="2" charset="77"/>
                <a:ea typeface="+mj-ea"/>
                <a:cs typeface="+mj-cs"/>
              </a:defRPr>
            </a:lvl1pPr>
          </a:lstStyle>
          <a:p>
            <a:r>
              <a:rPr lang="en-US" sz="6000" dirty="0">
                <a:solidFill>
                  <a:schemeClr val="accent2"/>
                </a:solidFill>
                <a:latin typeface="Segoe UI Semibold" panose="020B0502040204020203" pitchFamily="34" charset="0"/>
                <a:cs typeface="Segoe UI Semibold" panose="020B0502040204020203" pitchFamily="34" charset="0"/>
              </a:rPr>
              <a:t>HailBytes Security Awareness Training</a:t>
            </a:r>
          </a:p>
        </p:txBody>
      </p:sp>
      <p:sp>
        <p:nvSpPr>
          <p:cNvPr id="25" name="Subtitle">
            <a:extLst>
              <a:ext uri="{FF2B5EF4-FFF2-40B4-BE49-F238E27FC236}">
                <a16:creationId xmlns:a16="http://schemas.microsoft.com/office/drawing/2014/main" id="{BB1F8C2F-6EFB-1848-BBCD-EACE299B0D18}"/>
              </a:ext>
            </a:extLst>
          </p:cNvPr>
          <p:cNvSpPr txBox="1">
            <a:spLocks/>
          </p:cNvSpPr>
          <p:nvPr/>
        </p:nvSpPr>
        <p:spPr>
          <a:xfrm>
            <a:off x="1644744" y="4329380"/>
            <a:ext cx="7296055" cy="954107"/>
          </a:xfrm>
          <a:prstGeom prst="rect">
            <a:avLst/>
          </a:prstGeom>
        </p:spPr>
        <p:txBody>
          <a:bodyPr vert="horz" wrap="square" lIns="91440" tIns="45720" rIns="91440" bIns="45720" rtlCol="0" anchor="t">
            <a:spAutoFit/>
          </a:bodyPr>
          <a:lstStyle>
            <a:lvl1pPr marL="0" indent="0" algn="l" defTabSz="1341150" rtl="0" eaLnBrk="1" latinLnBrk="0" hangingPunct="1">
              <a:lnSpc>
                <a:spcPct val="90000"/>
              </a:lnSpc>
              <a:spcBef>
                <a:spcPts val="1467"/>
              </a:spcBef>
              <a:buFont typeface="Arial" panose="020B0604020202020204" pitchFamily="34" charset="0"/>
              <a:buNone/>
              <a:defRPr sz="2800" b="1" i="0" kern="1200">
                <a:solidFill>
                  <a:schemeClr val="tx2"/>
                </a:solidFill>
                <a:latin typeface="Montserrat Light" pitchFamily="2" charset="77"/>
                <a:ea typeface="+mn-ea"/>
                <a:cs typeface="+mn-cs"/>
              </a:defRPr>
            </a:lvl1pPr>
            <a:lvl2pPr marL="388639" indent="0" algn="ctr" defTabSz="1341150" rtl="0" eaLnBrk="1" latinLnBrk="0" hangingPunct="1">
              <a:lnSpc>
                <a:spcPct val="90000"/>
              </a:lnSpc>
              <a:spcBef>
                <a:spcPts val="733"/>
              </a:spcBef>
              <a:buFont typeface="Arial" panose="020B0604020202020204" pitchFamily="34" charset="0"/>
              <a:buNone/>
              <a:defRPr sz="1700" b="0" i="0" kern="1200">
                <a:solidFill>
                  <a:schemeClr val="tx2"/>
                </a:solidFill>
                <a:latin typeface="Montserrat Light" pitchFamily="2" charset="77"/>
                <a:ea typeface="+mn-ea"/>
                <a:cs typeface="+mn-cs"/>
              </a:defRPr>
            </a:lvl2pPr>
            <a:lvl3pPr marL="777277" indent="0" algn="ctr" defTabSz="1341150" rtl="0" eaLnBrk="1" latinLnBrk="0" hangingPunct="1">
              <a:lnSpc>
                <a:spcPct val="90000"/>
              </a:lnSpc>
              <a:spcBef>
                <a:spcPts val="733"/>
              </a:spcBef>
              <a:buFont typeface="Arial" panose="020B0604020202020204" pitchFamily="34" charset="0"/>
              <a:buNone/>
              <a:defRPr sz="1530" b="0" i="0" kern="1200">
                <a:solidFill>
                  <a:schemeClr val="tx2"/>
                </a:solidFill>
                <a:latin typeface="Montserrat Light" pitchFamily="2" charset="77"/>
                <a:ea typeface="+mn-ea"/>
                <a:cs typeface="+mn-cs"/>
              </a:defRPr>
            </a:lvl3pPr>
            <a:lvl4pPr marL="1165916"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4pPr>
            <a:lvl5pPr marL="1554555" indent="0" algn="ctr" defTabSz="1341150" rtl="0" eaLnBrk="1" latinLnBrk="0" hangingPunct="1">
              <a:lnSpc>
                <a:spcPct val="90000"/>
              </a:lnSpc>
              <a:spcBef>
                <a:spcPts val="733"/>
              </a:spcBef>
              <a:buFont typeface="Arial" panose="020B0604020202020204" pitchFamily="34" charset="0"/>
              <a:buNone/>
              <a:defRPr sz="1360" b="0" i="0" kern="1200">
                <a:solidFill>
                  <a:schemeClr val="tx2"/>
                </a:solidFill>
                <a:latin typeface="Montserrat Light" pitchFamily="2" charset="77"/>
                <a:ea typeface="+mn-ea"/>
                <a:cs typeface="+mn-cs"/>
              </a:defRPr>
            </a:lvl5pPr>
            <a:lvl6pPr marL="1943193"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6pPr>
            <a:lvl7pPr marL="233183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7pPr>
            <a:lvl8pPr marL="2720471"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8pPr>
            <a:lvl9pPr marL="3109108" indent="0" algn="ctr" defTabSz="1341150" rtl="0" eaLnBrk="1" latinLnBrk="0" hangingPunct="1">
              <a:lnSpc>
                <a:spcPct val="90000"/>
              </a:lnSpc>
              <a:spcBef>
                <a:spcPts val="733"/>
              </a:spcBef>
              <a:buFont typeface="Arial" panose="020B0604020202020204" pitchFamily="34" charset="0"/>
              <a:buNone/>
              <a:defRPr sz="1360" kern="1200">
                <a:solidFill>
                  <a:schemeClr val="tx1"/>
                </a:solidFill>
                <a:latin typeface="+mn-lt"/>
                <a:ea typeface="+mn-ea"/>
                <a:cs typeface="+mn-cs"/>
              </a:defRPr>
            </a:lvl9pPr>
          </a:lstStyle>
          <a:p>
            <a:pPr>
              <a:lnSpc>
                <a:spcPct val="100000"/>
              </a:lnSpc>
            </a:pPr>
            <a:r>
              <a:rPr lang="en-US" b="0" dirty="0">
                <a:solidFill>
                  <a:schemeClr val="accent3"/>
                </a:solidFill>
                <a:latin typeface="Segoe UI" panose="020B0502040204020203" pitchFamily="34" charset="0"/>
                <a:cs typeface="Segoe UI" panose="020B0502040204020203" pitchFamily="34" charset="0"/>
              </a:rPr>
              <a:t>Self-hosted phishing simulation that runs in your Azure tenant. No per-seat fees.</a:t>
            </a:r>
          </a:p>
        </p:txBody>
      </p:sp>
      <p:cxnSp>
        <p:nvCxnSpPr>
          <p:cNvPr id="30" name="Straight Connector 29">
            <a:extLst>
              <a:ext uri="{FF2B5EF4-FFF2-40B4-BE49-F238E27FC236}">
                <a16:creationId xmlns:a16="http://schemas.microsoft.com/office/drawing/2014/main" id="{D05FC744-3CC2-AF41-AB62-432D24C9ECB3}"/>
              </a:ext>
            </a:extLst>
          </p:cNvPr>
          <p:cNvCxnSpPr>
            <a:cxnSpLocks/>
          </p:cNvCxnSpPr>
          <p:nvPr/>
        </p:nvCxnSpPr>
        <p:spPr>
          <a:xfrm>
            <a:off x="16566847" y="8651084"/>
            <a:ext cx="1314753" cy="111005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hape">
            <a:extLst>
              <a:ext uri="{FF2B5EF4-FFF2-40B4-BE49-F238E27FC236}">
                <a16:creationId xmlns:a16="http://schemas.microsoft.com/office/drawing/2014/main" id="{8747710C-1DCC-8B45-AB04-E77613EFB9DC}"/>
              </a:ext>
            </a:extLst>
          </p:cNvPr>
          <p:cNvSpPr/>
          <p:nvPr/>
        </p:nvSpPr>
        <p:spPr>
          <a:xfrm>
            <a:off x="3694" y="8713380"/>
            <a:ext cx="1345019" cy="1345019"/>
          </a:xfrm>
          <a:custGeom>
            <a:avLst/>
            <a:gdLst>
              <a:gd name="connsiteX0" fmla="*/ 0 w 1380610"/>
              <a:gd name="connsiteY0" fmla="*/ 1380611 h 1380610"/>
              <a:gd name="connsiteX1" fmla="*/ 1380611 w 1380610"/>
              <a:gd name="connsiteY1" fmla="*/ 1380611 h 1380610"/>
              <a:gd name="connsiteX2" fmla="*/ 1380611 w 1380610"/>
              <a:gd name="connsiteY2" fmla="*/ 0 h 1380610"/>
            </a:gdLst>
            <a:ahLst/>
            <a:cxnLst>
              <a:cxn ang="0">
                <a:pos x="connsiteX0" y="connsiteY0"/>
              </a:cxn>
              <a:cxn ang="0">
                <a:pos x="connsiteX1" y="connsiteY1"/>
              </a:cxn>
              <a:cxn ang="0">
                <a:pos x="connsiteX2" y="connsiteY2"/>
              </a:cxn>
            </a:cxnLst>
            <a:rect l="l" t="t" r="r" b="b"/>
            <a:pathLst>
              <a:path w="1380610" h="1380610">
                <a:moveTo>
                  <a:pt x="0" y="1380611"/>
                </a:moveTo>
                <a:lnTo>
                  <a:pt x="1380611" y="1380611"/>
                </a:lnTo>
                <a:lnTo>
                  <a:pt x="1380611" y="0"/>
                </a:lnTo>
                <a:close/>
              </a:path>
            </a:pathLst>
          </a:custGeom>
          <a:solidFill>
            <a:srgbClr val="FAC001"/>
          </a:solidFill>
          <a:ln w="5337" cap="flat">
            <a:solidFill>
              <a:schemeClr val="accent1"/>
            </a:solidFill>
            <a:prstDash val="solid"/>
            <a:miter/>
          </a:ln>
        </p:spPr>
        <p:txBody>
          <a:bodyPr rtlCol="0" anchor="ctr"/>
          <a:lstStyle/>
          <a:p>
            <a:endParaRPr lang="en-CR"/>
          </a:p>
        </p:txBody>
      </p:sp>
      <p:pic>
        <p:nvPicPr>
          <p:cNvPr id="36" name="shape">
            <a:extLst>
              <a:ext uri="{FF2B5EF4-FFF2-40B4-BE49-F238E27FC236}">
                <a16:creationId xmlns:a16="http://schemas.microsoft.com/office/drawing/2014/main" id="{B3B313E9-0F10-524E-B5BD-69AEF91B09A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0" y="7364163"/>
            <a:ext cx="1301589" cy="2612158"/>
          </a:xfrm>
          <a:prstGeom prst="rect">
            <a:avLst/>
          </a:prstGeom>
        </p:spPr>
      </p:pic>
      <p:pic>
        <p:nvPicPr>
          <p:cNvPr id="37" name="shape">
            <a:extLst>
              <a:ext uri="{FF2B5EF4-FFF2-40B4-BE49-F238E27FC236}">
                <a16:creationId xmlns:a16="http://schemas.microsoft.com/office/drawing/2014/main" id="{C50F01D5-B5AA-3449-931B-6C200D0D4C1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814676" y="3078479"/>
            <a:ext cx="1066923" cy="2139461"/>
          </a:xfrm>
          <a:prstGeom prst="rect">
            <a:avLst/>
          </a:prstGeom>
        </p:spPr>
      </p:pic>
      <p:cxnSp>
        <p:nvCxnSpPr>
          <p:cNvPr id="38" name="Straight Connector">
            <a:extLst>
              <a:ext uri="{FF2B5EF4-FFF2-40B4-BE49-F238E27FC236}">
                <a16:creationId xmlns:a16="http://schemas.microsoft.com/office/drawing/2014/main" id="{4AB4590E-5320-F746-992F-294CBF8541A2}"/>
              </a:ext>
            </a:extLst>
          </p:cNvPr>
          <p:cNvCxnSpPr>
            <a:cxnSpLocks/>
          </p:cNvCxnSpPr>
          <p:nvPr/>
        </p:nvCxnSpPr>
        <p:spPr>
          <a:xfrm>
            <a:off x="0" y="7250275"/>
            <a:ext cx="2928415" cy="28077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997AA2C2-FBA9-4356-9991-6C1B2733A70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221764" y="676482"/>
            <a:ext cx="3166475" cy="964146"/>
          </a:xfrm>
          <a:prstGeom prst="rect">
            <a:avLst/>
          </a:prstGeom>
          <a:ln>
            <a:noFill/>
          </a:ln>
        </p:spPr>
      </p:pic>
      <p:sp>
        <p:nvSpPr>
          <p:cNvPr id="26" name="date">
            <a:extLst>
              <a:ext uri="{FF2B5EF4-FFF2-40B4-BE49-F238E27FC236}">
                <a16:creationId xmlns:a16="http://schemas.microsoft.com/office/drawing/2014/main" id="{4EBDF274-FA3E-F545-B95D-01F1FED4D582}"/>
              </a:ext>
            </a:extLst>
          </p:cNvPr>
          <p:cNvSpPr txBox="1">
            <a:spLocks/>
          </p:cNvSpPr>
          <p:nvPr/>
        </p:nvSpPr>
        <p:spPr>
          <a:xfrm>
            <a:off x="1644743" y="5573602"/>
            <a:ext cx="7296053" cy="467969"/>
          </a:xfrm>
          <a:prstGeom prst="rect">
            <a:avLst/>
          </a:prstGeom>
        </p:spPr>
        <p:txBody>
          <a:bodyPr vert="horz" wrap="square" lIns="91440" tIns="45720" rIns="91440" bIns="45720" rtlCol="0">
            <a:spAutoFit/>
          </a:bodyPr>
          <a:lstStyle>
            <a:lvl1pPr marL="0" indent="0" algn="l" defTabSz="1341150" rtl="0" eaLnBrk="1" latinLnBrk="0" hangingPunct="1">
              <a:lnSpc>
                <a:spcPct val="100000"/>
              </a:lnSpc>
              <a:spcBef>
                <a:spcPts val="1467"/>
              </a:spcBef>
              <a:buFont typeface="Arial" panose="020B0604020202020204" pitchFamily="34" charset="0"/>
              <a:buNone/>
              <a:defRPr sz="1400" b="0" i="0" kern="1200">
                <a:solidFill>
                  <a:schemeClr val="tx2"/>
                </a:solidFill>
                <a:latin typeface="Montserrat Light" pitchFamily="2" charset="77"/>
                <a:ea typeface="+mn-ea"/>
                <a:cs typeface="+mn-cs"/>
              </a:defRPr>
            </a:lvl1pPr>
            <a:lvl2pPr marL="388639"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2pPr>
            <a:lvl3pPr marL="777277"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3pPr>
            <a:lvl4pPr marL="1165916"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4pPr>
            <a:lvl5pPr marL="1554555" indent="0" algn="l" defTabSz="1341150" rtl="0" eaLnBrk="1" latinLnBrk="0" hangingPunct="1">
              <a:lnSpc>
                <a:spcPct val="100000"/>
              </a:lnSpc>
              <a:spcBef>
                <a:spcPts val="733"/>
              </a:spcBef>
              <a:buFont typeface="Arial" panose="020B0604020202020204" pitchFamily="34" charset="0"/>
              <a:buNone/>
              <a:defRPr sz="140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r>
              <a:rPr lang="en-US" sz="2400" dirty="0">
                <a:solidFill>
                  <a:schemeClr val="accent3"/>
                </a:solidFill>
                <a:latin typeface="Segoe UI" panose="020B0502040204020203" pitchFamily="34" charset="0"/>
                <a:cs typeface="Segoe UI" panose="020B0502040204020203" pitchFamily="34" charset="0"/>
              </a:rPr>
              <a:t>May 2026 · v1.1</a:t>
            </a:r>
            <a:endParaRPr lang="en-US" sz="2000" dirty="0">
              <a:latin typeface="Segoe UI" panose="020B0502040204020203" pitchFamily="34" charset="0"/>
              <a:cs typeface="Segoe UI" panose="020B0502040204020203" pitchFamily="34" charset="0"/>
            </a:endParaRPr>
          </a:p>
        </p:txBody>
      </p:sp>
      <p:sp>
        <p:nvSpPr>
          <p:cNvPr id="31" name="Freeform: Shape 30">
            <a:extLst>
              <a:ext uri="{FF2B5EF4-FFF2-40B4-BE49-F238E27FC236}">
                <a16:creationId xmlns:a16="http://schemas.microsoft.com/office/drawing/2014/main" id="{273FB014-EC0B-4F95-8C7C-7D55BD706362}"/>
              </a:ext>
            </a:extLst>
          </p:cNvPr>
          <p:cNvSpPr/>
          <p:nvPr/>
        </p:nvSpPr>
        <p:spPr>
          <a:xfrm rot="10800000" flipH="1">
            <a:off x="13024442" y="5217941"/>
            <a:ext cx="4857158" cy="4840458"/>
          </a:xfrm>
          <a:custGeom>
            <a:avLst/>
            <a:gdLst>
              <a:gd name="connsiteX0" fmla="*/ 4857158 w 4857158"/>
              <a:gd name="connsiteY0" fmla="*/ 4840458 h 4840458"/>
              <a:gd name="connsiteX1" fmla="*/ 4857158 w 4857158"/>
              <a:gd name="connsiteY1" fmla="*/ 2669843 h 4840458"/>
              <a:gd name="connsiteX2" fmla="*/ 2178103 w 4857158"/>
              <a:gd name="connsiteY2" fmla="*/ 0 h 4840458"/>
              <a:gd name="connsiteX3" fmla="*/ 0 w 4857158"/>
              <a:gd name="connsiteY3" fmla="*/ 0 h 4840458"/>
            </a:gdLst>
            <a:ahLst/>
            <a:cxnLst>
              <a:cxn ang="0">
                <a:pos x="connsiteX0" y="connsiteY0"/>
              </a:cxn>
              <a:cxn ang="0">
                <a:pos x="connsiteX1" y="connsiteY1"/>
              </a:cxn>
              <a:cxn ang="0">
                <a:pos x="connsiteX2" y="connsiteY2"/>
              </a:cxn>
              <a:cxn ang="0">
                <a:pos x="connsiteX3" y="connsiteY3"/>
              </a:cxn>
            </a:cxnLst>
            <a:rect l="l" t="t" r="r" b="b"/>
            <a:pathLst>
              <a:path w="4857158" h="4840458">
                <a:moveTo>
                  <a:pt x="4857158" y="4840458"/>
                </a:moveTo>
                <a:lnTo>
                  <a:pt x="4857158" y="2669843"/>
                </a:lnTo>
                <a:lnTo>
                  <a:pt x="2178103" y="0"/>
                </a:lnTo>
                <a:lnTo>
                  <a:pt x="0" y="0"/>
                </a:lnTo>
                <a:close/>
              </a:path>
            </a:pathLst>
          </a:custGeom>
          <a:solidFill>
            <a:schemeClr val="accent1">
              <a:alpha val="5000"/>
            </a:schemeClr>
          </a:solidFill>
          <a:ln w="147782" cap="flat">
            <a:noFill/>
            <a:prstDash val="solid"/>
            <a:miter/>
          </a:ln>
        </p:spPr>
        <p:txBody>
          <a:bodyPr wrap="square" rtlCol="0" anchor="ctr">
            <a:noAutofit/>
          </a:bodyPr>
          <a:lstStyle/>
          <a:p>
            <a:endParaRPr lang="en-US"/>
          </a:p>
        </p:txBody>
      </p:sp>
      <p:sp>
        <p:nvSpPr>
          <p:cNvPr id="34" name="Freeform: Shape 33">
            <a:extLst>
              <a:ext uri="{FF2B5EF4-FFF2-40B4-BE49-F238E27FC236}">
                <a16:creationId xmlns:a16="http://schemas.microsoft.com/office/drawing/2014/main" id="{C5315E58-6231-4137-B7B7-1D8F8AD49D71}"/>
              </a:ext>
            </a:extLst>
          </p:cNvPr>
          <p:cNvSpPr/>
          <p:nvPr/>
        </p:nvSpPr>
        <p:spPr>
          <a:xfrm>
            <a:off x="15461150" y="7657884"/>
            <a:ext cx="2420450" cy="2400517"/>
          </a:xfrm>
          <a:custGeom>
            <a:avLst/>
            <a:gdLst>
              <a:gd name="connsiteX0" fmla="*/ 2420450 w 2420450"/>
              <a:gd name="connsiteY0" fmla="*/ 0 h 2400517"/>
              <a:gd name="connsiteX1" fmla="*/ 2420450 w 2420450"/>
              <a:gd name="connsiteY1" fmla="*/ 2171775 h 2400517"/>
              <a:gd name="connsiteX2" fmla="*/ 2190364 w 2420450"/>
              <a:gd name="connsiteY2" fmla="*/ 2400517 h 2400517"/>
              <a:gd name="connsiteX3" fmla="*/ 0 w 2420450"/>
              <a:gd name="connsiteY3" fmla="*/ 2400517 h 2400517"/>
            </a:gdLst>
            <a:ahLst/>
            <a:cxnLst>
              <a:cxn ang="0">
                <a:pos x="connsiteX0" y="connsiteY0"/>
              </a:cxn>
              <a:cxn ang="0">
                <a:pos x="connsiteX1" y="connsiteY1"/>
              </a:cxn>
              <a:cxn ang="0">
                <a:pos x="connsiteX2" y="connsiteY2"/>
              </a:cxn>
              <a:cxn ang="0">
                <a:pos x="connsiteX3" y="connsiteY3"/>
              </a:cxn>
            </a:cxnLst>
            <a:rect l="l" t="t" r="r" b="b"/>
            <a:pathLst>
              <a:path w="2420450" h="2400517">
                <a:moveTo>
                  <a:pt x="2420450" y="0"/>
                </a:moveTo>
                <a:lnTo>
                  <a:pt x="2420450" y="2171775"/>
                </a:lnTo>
                <a:lnTo>
                  <a:pt x="2190364" y="2400517"/>
                </a:lnTo>
                <a:lnTo>
                  <a:pt x="0" y="2400517"/>
                </a:lnTo>
                <a:close/>
              </a:path>
            </a:pathLst>
          </a:custGeom>
          <a:solidFill>
            <a:srgbClr val="FFFFFF">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358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FEE750-5154-7C4A-816E-C1955E7AC3B4}"/>
              </a:ext>
            </a:extLst>
          </p:cNvPr>
          <p:cNvSpPr/>
          <p:nvPr/>
        </p:nvSpPr>
        <p:spPr>
          <a:xfrm>
            <a:off x="0" y="0"/>
            <a:ext cx="6763682" cy="747980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Freeform: Shape 5">
            <a:extLst>
              <a:ext uri="{FF2B5EF4-FFF2-40B4-BE49-F238E27FC236}">
                <a16:creationId xmlns:a16="http://schemas.microsoft.com/office/drawing/2014/main" id="{F7E3869D-19FC-4C92-AFD0-0963950BAF35}"/>
              </a:ext>
            </a:extLst>
          </p:cNvPr>
          <p:cNvSpPr/>
          <p:nvPr/>
        </p:nvSpPr>
        <p:spPr>
          <a:xfrm>
            <a:off x="2296160" y="9523730"/>
            <a:ext cx="73660" cy="73659"/>
          </a:xfrm>
          <a:custGeom>
            <a:avLst/>
            <a:gdLst>
              <a:gd name="connsiteX0" fmla="*/ 0 w 73660"/>
              <a:gd name="connsiteY0" fmla="*/ 0 h 73659"/>
              <a:gd name="connsiteX1" fmla="*/ 73660 w 73660"/>
              <a:gd name="connsiteY1" fmla="*/ 0 h 73659"/>
              <a:gd name="connsiteX2" fmla="*/ 73660 w 73660"/>
              <a:gd name="connsiteY2" fmla="*/ 73660 h 73659"/>
              <a:gd name="connsiteX3" fmla="*/ 0 w 73660"/>
              <a:gd name="connsiteY3" fmla="*/ 73660 h 73659"/>
            </a:gdLst>
            <a:ahLst/>
            <a:cxnLst>
              <a:cxn ang="0">
                <a:pos x="connsiteX0" y="connsiteY0"/>
              </a:cxn>
              <a:cxn ang="0">
                <a:pos x="connsiteX1" y="connsiteY1"/>
              </a:cxn>
              <a:cxn ang="0">
                <a:pos x="connsiteX2" y="connsiteY2"/>
              </a:cxn>
              <a:cxn ang="0">
                <a:pos x="connsiteX3" y="connsiteY3"/>
              </a:cxn>
            </a:cxnLst>
            <a:rect l="l" t="t" r="r" b="b"/>
            <a:pathLst>
              <a:path w="73660" h="73659">
                <a:moveTo>
                  <a:pt x="0" y="0"/>
                </a:moveTo>
                <a:lnTo>
                  <a:pt x="73660" y="0"/>
                </a:lnTo>
                <a:lnTo>
                  <a:pt x="73660" y="73660"/>
                </a:lnTo>
                <a:lnTo>
                  <a:pt x="0" y="73660"/>
                </a:lnTo>
                <a:close/>
              </a:path>
            </a:pathLst>
          </a:custGeom>
          <a:solidFill>
            <a:schemeClr val="accent6"/>
          </a:solidFill>
          <a:ln w="12698"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6AB9C6E-F3FB-4D1A-84B6-FB037D217D25}"/>
              </a:ext>
            </a:extLst>
          </p:cNvPr>
          <p:cNvSpPr/>
          <p:nvPr/>
        </p:nvSpPr>
        <p:spPr>
          <a:xfrm>
            <a:off x="0" y="0"/>
            <a:ext cx="17881600" cy="10058400"/>
          </a:xfrm>
          <a:custGeom>
            <a:avLst/>
            <a:gdLst>
              <a:gd name="connsiteX0" fmla="*/ 6722110 w 17881600"/>
              <a:gd name="connsiteY0" fmla="*/ 0 h 10058400"/>
              <a:gd name="connsiteX1" fmla="*/ 6722110 w 17881600"/>
              <a:gd name="connsiteY1" fmla="*/ 2315210 h 10058400"/>
              <a:gd name="connsiteX2" fmla="*/ 1568450 w 17881600"/>
              <a:gd name="connsiteY2" fmla="*/ 7468870 h 10058400"/>
              <a:gd name="connsiteX3" fmla="*/ 0 w 17881600"/>
              <a:gd name="connsiteY3" fmla="*/ 7468870 h 10058400"/>
              <a:gd name="connsiteX4" fmla="*/ 0 w 17881600"/>
              <a:gd name="connsiteY4" fmla="*/ 10058400 h 10058400"/>
              <a:gd name="connsiteX5" fmla="*/ 17881600 w 17881600"/>
              <a:gd name="connsiteY5" fmla="*/ 10058400 h 10058400"/>
              <a:gd name="connsiteX6" fmla="*/ 17881600 w 17881600"/>
              <a:gd name="connsiteY6" fmla="*/ 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1600" h="10058400">
                <a:moveTo>
                  <a:pt x="6722110" y="0"/>
                </a:moveTo>
                <a:lnTo>
                  <a:pt x="6722110" y="2315210"/>
                </a:lnTo>
                <a:lnTo>
                  <a:pt x="1568450" y="7468870"/>
                </a:lnTo>
                <a:lnTo>
                  <a:pt x="0" y="7468870"/>
                </a:lnTo>
                <a:lnTo>
                  <a:pt x="0" y="10058400"/>
                </a:lnTo>
                <a:lnTo>
                  <a:pt x="17881600" y="10058400"/>
                </a:lnTo>
                <a:lnTo>
                  <a:pt x="17881600" y="0"/>
                </a:lnTo>
                <a:close/>
              </a:path>
            </a:pathLst>
          </a:custGeom>
          <a:solidFill>
            <a:schemeClr val="bg1"/>
          </a:solidFill>
          <a:ln w="12698" cap="flat">
            <a:noFill/>
            <a:prstDash val="solid"/>
            <a:miter/>
          </a:ln>
        </p:spPr>
        <p:txBody>
          <a:bodyPr rtlCol="0" anchor="ctr"/>
          <a:lstStyle/>
          <a:p>
            <a:endParaRPr lang="en-US"/>
          </a:p>
        </p:txBody>
      </p:sp>
      <p:sp>
        <p:nvSpPr>
          <p:cNvPr id="4" name="Title 33">
            <a:extLst>
              <a:ext uri="{FF2B5EF4-FFF2-40B4-BE49-F238E27FC236}">
                <a16:creationId xmlns:a16="http://schemas.microsoft.com/office/drawing/2014/main" id="{F6AA33E1-5323-2647-BCC7-9DD0C5A93118}"/>
              </a:ext>
            </a:extLst>
          </p:cNvPr>
          <p:cNvSpPr txBox="1">
            <a:spLocks/>
          </p:cNvSpPr>
          <p:nvPr/>
        </p:nvSpPr>
        <p:spPr>
          <a:xfrm>
            <a:off x="7427914" y="1181999"/>
            <a:ext cx="9593262" cy="1323439"/>
          </a:xfrm>
          <a:prstGeom prst="rect">
            <a:avLst/>
          </a:prstGeom>
        </p:spPr>
        <p:txBody>
          <a:bodyPr wrap="square" anchor="b">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dirty="0">
                <a:solidFill>
                  <a:schemeClr val="accent2"/>
                </a:solidFill>
                <a:latin typeface="Segoe UI Semibold" panose="020B0502040204020203" pitchFamily="34" charset="0"/>
                <a:cs typeface="Segoe UI Semibold" panose="020B0502040204020203" pitchFamily="34" charset="0"/>
              </a:rPr>
              <a:t>Cybersecurity: Phishing is the #1 initial access vector across every regulated industry.</a:t>
            </a:r>
          </a:p>
        </p:txBody>
      </p:sp>
      <p:sp>
        <p:nvSpPr>
          <p:cNvPr id="5" name="Text Placeholder 2">
            <a:extLst>
              <a:ext uri="{FF2B5EF4-FFF2-40B4-BE49-F238E27FC236}">
                <a16:creationId xmlns:a16="http://schemas.microsoft.com/office/drawing/2014/main" id="{7302783D-DBF8-0A43-ADDA-8A9373AF0C15}"/>
              </a:ext>
            </a:extLst>
          </p:cNvPr>
          <p:cNvSpPr txBox="1">
            <a:spLocks/>
          </p:cNvSpPr>
          <p:nvPr/>
        </p:nvSpPr>
        <p:spPr>
          <a:xfrm>
            <a:off x="7470907" y="2882041"/>
            <a:ext cx="9550268" cy="1818255"/>
          </a:xfrm>
          <a:prstGeom prst="rect">
            <a:avLst/>
          </a:prstGeom>
        </p:spPr>
        <p:txBody>
          <a:bodyPr wrap="square" lIns="91440" tIns="45720" rIns="91440" bIns="45720" anchor="ct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Phishing causes 91% of successful cyberattacks across healthcare, finance, manufacturing, and government. Yet enterprise SAT platforms charge $20–$40 per user per year, lock simulation data inside vendor SaaS, and penalize the organizations that grow the most.</a:t>
            </a:r>
          </a:p>
        </p:txBody>
      </p:sp>
      <p:sp>
        <p:nvSpPr>
          <p:cNvPr id="116" name="Freeform 115">
            <a:extLst>
              <a:ext uri="{FF2B5EF4-FFF2-40B4-BE49-F238E27FC236}">
                <a16:creationId xmlns:a16="http://schemas.microsoft.com/office/drawing/2014/main" id="{FFE195E5-903E-CC4E-ADF3-1BDFC7CD77B6}"/>
              </a:ext>
            </a:extLst>
          </p:cNvPr>
          <p:cNvSpPr/>
          <p:nvPr/>
        </p:nvSpPr>
        <p:spPr>
          <a:xfrm rot="2699965">
            <a:off x="-159076" y="6818260"/>
            <a:ext cx="1100557" cy="2206473"/>
          </a:xfrm>
          <a:custGeom>
            <a:avLst/>
            <a:gdLst>
              <a:gd name="connsiteX0" fmla="*/ 1062595 w 1062595"/>
              <a:gd name="connsiteY0" fmla="*/ 0 h 2130364"/>
              <a:gd name="connsiteX1" fmla="*/ 1062595 w 1062595"/>
              <a:gd name="connsiteY1" fmla="*/ 2130364 h 2130364"/>
              <a:gd name="connsiteX2" fmla="*/ 0 w 1062595"/>
              <a:gd name="connsiteY2" fmla="*/ 1065393 h 2130364"/>
              <a:gd name="connsiteX3" fmla="*/ 1062595 w 1062595"/>
              <a:gd name="connsiteY3" fmla="*/ 0 h 2130364"/>
            </a:gdLst>
            <a:ahLst/>
            <a:cxnLst>
              <a:cxn ang="0">
                <a:pos x="connsiteX0" y="connsiteY0"/>
              </a:cxn>
              <a:cxn ang="0">
                <a:pos x="connsiteX1" y="connsiteY1"/>
              </a:cxn>
              <a:cxn ang="0">
                <a:pos x="connsiteX2" y="connsiteY2"/>
              </a:cxn>
              <a:cxn ang="0">
                <a:pos x="connsiteX3" y="connsiteY3"/>
              </a:cxn>
            </a:cxnLst>
            <a:rect l="l" t="t" r="r" b="b"/>
            <a:pathLst>
              <a:path w="1062595" h="2130364">
                <a:moveTo>
                  <a:pt x="1062595" y="0"/>
                </a:moveTo>
                <a:lnTo>
                  <a:pt x="1062595" y="2130364"/>
                </a:lnTo>
                <a:lnTo>
                  <a:pt x="0" y="1065393"/>
                </a:lnTo>
                <a:lnTo>
                  <a:pt x="1062595" y="0"/>
                </a:lnTo>
                <a:close/>
              </a:path>
            </a:pathLst>
          </a:custGeom>
          <a:solidFill>
            <a:schemeClr val="accent1"/>
          </a:solidFill>
          <a:ln w="9150" cap="flat">
            <a:noFill/>
            <a:prstDash val="solid"/>
            <a:miter/>
          </a:ln>
        </p:spPr>
        <p:txBody>
          <a:bodyPr rtlCol="0" anchor="ctr"/>
          <a:lstStyle/>
          <a:p>
            <a:endParaRPr lang="en-CR"/>
          </a:p>
        </p:txBody>
      </p:sp>
      <p:cxnSp>
        <p:nvCxnSpPr>
          <p:cNvPr id="31" name="Straight Connector 30">
            <a:extLst>
              <a:ext uri="{FF2B5EF4-FFF2-40B4-BE49-F238E27FC236}">
                <a16:creationId xmlns:a16="http://schemas.microsoft.com/office/drawing/2014/main" id="{B72E3BD4-C5AC-9843-9414-53F5467D5469}"/>
              </a:ext>
            </a:extLst>
          </p:cNvPr>
          <p:cNvCxnSpPr>
            <a:cxnSpLocks/>
          </p:cNvCxnSpPr>
          <p:nvPr/>
        </p:nvCxnSpPr>
        <p:spPr>
          <a:xfrm>
            <a:off x="364002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1FE4BCB-203C-4746-8D4B-AFCF77AA5039}"/>
              </a:ext>
            </a:extLst>
          </p:cNvPr>
          <p:cNvCxnSpPr>
            <a:cxnSpLocks/>
          </p:cNvCxnSpPr>
          <p:nvPr/>
        </p:nvCxnSpPr>
        <p:spPr>
          <a:xfrm>
            <a:off x="8098907" y="6763536"/>
            <a:ext cx="4458942" cy="0"/>
          </a:xfrm>
          <a:prstGeom prst="line">
            <a:avLst/>
          </a:prstGeom>
          <a:ln w="412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3942D13-DC52-F941-A33B-73D7DD846174}"/>
              </a:ext>
            </a:extLst>
          </p:cNvPr>
          <p:cNvCxnSpPr>
            <a:cxnSpLocks/>
          </p:cNvCxnSpPr>
          <p:nvPr/>
        </p:nvCxnSpPr>
        <p:spPr>
          <a:xfrm>
            <a:off x="12557849" y="6763536"/>
            <a:ext cx="4458942"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607FE08-D430-DF40-82DC-C3190D173DBA}"/>
              </a:ext>
            </a:extLst>
          </p:cNvPr>
          <p:cNvCxnSpPr>
            <a:cxnSpLocks/>
          </p:cNvCxnSpPr>
          <p:nvPr/>
        </p:nvCxnSpPr>
        <p:spPr>
          <a:xfrm>
            <a:off x="0" y="8269287"/>
            <a:ext cx="1601150" cy="17891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DD80935-B960-264B-B777-50ED8C2BDFA1}"/>
              </a:ext>
            </a:extLst>
          </p:cNvPr>
          <p:cNvCxnSpPr>
            <a:cxnSpLocks/>
          </p:cNvCxnSpPr>
          <p:nvPr/>
        </p:nvCxnSpPr>
        <p:spPr>
          <a:xfrm flipH="1">
            <a:off x="-1" y="-1"/>
            <a:ext cx="1130102" cy="11328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2D70B86-048D-5440-9D94-F6F16E52045A}"/>
              </a:ext>
            </a:extLst>
          </p:cNvPr>
          <p:cNvCxnSpPr>
            <a:cxnSpLocks/>
          </p:cNvCxnSpPr>
          <p:nvPr/>
        </p:nvCxnSpPr>
        <p:spPr>
          <a:xfrm flipH="1">
            <a:off x="6692901" y="-1"/>
            <a:ext cx="1252625" cy="119317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riangle 21">
            <a:extLst>
              <a:ext uri="{FF2B5EF4-FFF2-40B4-BE49-F238E27FC236}">
                <a16:creationId xmlns:a16="http://schemas.microsoft.com/office/drawing/2014/main" id="{FC79B04F-EF6C-8F4F-9967-1E2F18A065EF}"/>
              </a:ext>
            </a:extLst>
          </p:cNvPr>
          <p:cNvSpPr/>
          <p:nvPr/>
        </p:nvSpPr>
        <p:spPr>
          <a:xfrm rot="10800000">
            <a:off x="13074761" y="6669673"/>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5" name="rocket" title="Icon of a rocket">
            <a:extLst>
              <a:ext uri="{FF2B5EF4-FFF2-40B4-BE49-F238E27FC236}">
                <a16:creationId xmlns:a16="http://schemas.microsoft.com/office/drawing/2014/main" id="{35A3CC0F-7BB1-D041-8937-1D723ACBD865}"/>
              </a:ext>
            </a:extLst>
          </p:cNvPr>
          <p:cNvSpPr>
            <a:spLocks noChangeAspect="1" noEditPoints="1"/>
          </p:cNvSpPr>
          <p:nvPr/>
        </p:nvSpPr>
        <p:spPr bwMode="auto">
          <a:xfrm>
            <a:off x="8404947" y="5387308"/>
            <a:ext cx="678162" cy="664866"/>
          </a:xfrm>
          <a:custGeom>
            <a:avLst/>
            <a:gdLst>
              <a:gd name="T0" fmla="*/ 352 w 352"/>
              <a:gd name="T1" fmla="*/ 3 h 346"/>
              <a:gd name="T2" fmla="*/ 305 w 352"/>
              <a:gd name="T3" fmla="*/ 142 h 346"/>
              <a:gd name="T4" fmla="*/ 118 w 352"/>
              <a:gd name="T5" fmla="*/ 326 h 346"/>
              <a:gd name="T6" fmla="*/ 50 w 352"/>
              <a:gd name="T7" fmla="*/ 346 h 346"/>
              <a:gd name="T8" fmla="*/ 0 w 352"/>
              <a:gd name="T9" fmla="*/ 295 h 346"/>
              <a:gd name="T10" fmla="*/ 30 w 352"/>
              <a:gd name="T11" fmla="*/ 227 h 346"/>
              <a:gd name="T12" fmla="*/ 203 w 352"/>
              <a:gd name="T13" fmla="*/ 54 h 346"/>
              <a:gd name="T14" fmla="*/ 352 w 352"/>
              <a:gd name="T15" fmla="*/ 3 h 346"/>
              <a:gd name="T16" fmla="*/ 203 w 352"/>
              <a:gd name="T17" fmla="*/ 55 h 346"/>
              <a:gd name="T18" fmla="*/ 301 w 352"/>
              <a:gd name="T19" fmla="*/ 146 h 346"/>
              <a:gd name="T20" fmla="*/ 144 w 352"/>
              <a:gd name="T21" fmla="*/ 113 h 346"/>
              <a:gd name="T22" fmla="*/ 0 w 352"/>
              <a:gd name="T23" fmla="*/ 113 h 346"/>
              <a:gd name="T24" fmla="*/ 0 w 352"/>
              <a:gd name="T25" fmla="*/ 197 h 346"/>
              <a:gd name="T26" fmla="*/ 30 w 352"/>
              <a:gd name="T27" fmla="*/ 227 h 346"/>
              <a:gd name="T28" fmla="*/ 30 w 352"/>
              <a:gd name="T29" fmla="*/ 227 h 346"/>
              <a:gd name="T30" fmla="*/ 120 w 352"/>
              <a:gd name="T31" fmla="*/ 324 h 346"/>
              <a:gd name="T32" fmla="*/ 141 w 352"/>
              <a:gd name="T33" fmla="*/ 346 h 346"/>
              <a:gd name="T34" fmla="*/ 232 w 352"/>
              <a:gd name="T35" fmla="*/ 346 h 346"/>
              <a:gd name="T36" fmla="*/ 232 w 352"/>
              <a:gd name="T37" fmla="*/ 214 h 346"/>
              <a:gd name="T38" fmla="*/ 176 w 352"/>
              <a:gd name="T39" fmla="*/ 159 h 346"/>
              <a:gd name="T40" fmla="*/ 194 w 352"/>
              <a:gd name="T41" fmla="*/ 177 h 346"/>
              <a:gd name="T42" fmla="*/ 211 w 352"/>
              <a:gd name="T43" fmla="*/ 159 h 346"/>
              <a:gd name="T44" fmla="*/ 194 w 352"/>
              <a:gd name="T45" fmla="*/ 141 h 346"/>
              <a:gd name="T46" fmla="*/ 176 w 352"/>
              <a:gd name="T47" fmla="*/ 1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2" h="346">
                <a:moveTo>
                  <a:pt x="352" y="3"/>
                </a:moveTo>
                <a:cubicBezTo>
                  <a:pt x="346" y="85"/>
                  <a:pt x="305" y="142"/>
                  <a:pt x="305" y="142"/>
                </a:cubicBezTo>
                <a:cubicBezTo>
                  <a:pt x="305" y="142"/>
                  <a:pt x="305" y="142"/>
                  <a:pt x="118" y="326"/>
                </a:cubicBezTo>
                <a:cubicBezTo>
                  <a:pt x="118" y="326"/>
                  <a:pt x="118" y="326"/>
                  <a:pt x="50" y="346"/>
                </a:cubicBezTo>
                <a:cubicBezTo>
                  <a:pt x="50" y="346"/>
                  <a:pt x="50" y="346"/>
                  <a:pt x="0" y="295"/>
                </a:cubicBezTo>
                <a:cubicBezTo>
                  <a:pt x="0" y="295"/>
                  <a:pt x="0" y="295"/>
                  <a:pt x="30" y="227"/>
                </a:cubicBezTo>
                <a:cubicBezTo>
                  <a:pt x="30" y="227"/>
                  <a:pt x="149" y="109"/>
                  <a:pt x="203" y="54"/>
                </a:cubicBezTo>
                <a:cubicBezTo>
                  <a:pt x="257" y="0"/>
                  <a:pt x="352" y="3"/>
                  <a:pt x="352" y="3"/>
                </a:cubicBezTo>
                <a:close/>
                <a:moveTo>
                  <a:pt x="203" y="55"/>
                </a:moveTo>
                <a:cubicBezTo>
                  <a:pt x="301" y="146"/>
                  <a:pt x="301" y="146"/>
                  <a:pt x="301" y="146"/>
                </a:cubicBezTo>
                <a:moveTo>
                  <a:pt x="144" y="113"/>
                </a:moveTo>
                <a:cubicBezTo>
                  <a:pt x="0" y="113"/>
                  <a:pt x="0" y="113"/>
                  <a:pt x="0" y="113"/>
                </a:cubicBezTo>
                <a:cubicBezTo>
                  <a:pt x="0" y="197"/>
                  <a:pt x="0" y="197"/>
                  <a:pt x="0" y="197"/>
                </a:cubicBezTo>
                <a:cubicBezTo>
                  <a:pt x="30" y="227"/>
                  <a:pt x="30" y="227"/>
                  <a:pt x="30" y="227"/>
                </a:cubicBezTo>
                <a:moveTo>
                  <a:pt x="30" y="227"/>
                </a:moveTo>
                <a:cubicBezTo>
                  <a:pt x="120" y="324"/>
                  <a:pt x="120" y="324"/>
                  <a:pt x="120" y="324"/>
                </a:cubicBezTo>
                <a:cubicBezTo>
                  <a:pt x="141" y="346"/>
                  <a:pt x="141" y="346"/>
                  <a:pt x="141" y="346"/>
                </a:cubicBezTo>
                <a:cubicBezTo>
                  <a:pt x="232" y="346"/>
                  <a:pt x="232" y="346"/>
                  <a:pt x="232" y="346"/>
                </a:cubicBezTo>
                <a:cubicBezTo>
                  <a:pt x="232" y="214"/>
                  <a:pt x="232" y="214"/>
                  <a:pt x="232" y="214"/>
                </a:cubicBezTo>
                <a:moveTo>
                  <a:pt x="176" y="159"/>
                </a:moveTo>
                <a:cubicBezTo>
                  <a:pt x="176" y="169"/>
                  <a:pt x="184" y="177"/>
                  <a:pt x="194" y="177"/>
                </a:cubicBezTo>
                <a:cubicBezTo>
                  <a:pt x="203" y="177"/>
                  <a:pt x="211" y="169"/>
                  <a:pt x="211" y="159"/>
                </a:cubicBezTo>
                <a:cubicBezTo>
                  <a:pt x="211" y="149"/>
                  <a:pt x="203" y="141"/>
                  <a:pt x="194" y="141"/>
                </a:cubicBezTo>
                <a:cubicBezTo>
                  <a:pt x="184" y="141"/>
                  <a:pt x="176" y="149"/>
                  <a:pt x="176" y="159"/>
                </a:cubicBezTo>
                <a:close/>
              </a:path>
            </a:pathLst>
          </a:custGeom>
          <a:solidFill>
            <a:schemeClr val="bg1"/>
          </a:solidFill>
          <a:ln w="15875" cap="flat">
            <a:solidFill>
              <a:schemeClr val="accent5">
                <a:alpha val="53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6" name="target_2" title="Icon of a target with an arrow hitting the bullseye">
            <a:extLst>
              <a:ext uri="{FF2B5EF4-FFF2-40B4-BE49-F238E27FC236}">
                <a16:creationId xmlns:a16="http://schemas.microsoft.com/office/drawing/2014/main" id="{F76B68E0-A426-344D-AD96-15A4A5D0C8FB}"/>
              </a:ext>
            </a:extLst>
          </p:cNvPr>
          <p:cNvSpPr>
            <a:spLocks noChangeAspect="1" noEditPoints="1"/>
          </p:cNvSpPr>
          <p:nvPr/>
        </p:nvSpPr>
        <p:spPr bwMode="auto">
          <a:xfrm>
            <a:off x="12782562" y="5387308"/>
            <a:ext cx="667527" cy="664866"/>
          </a:xfrm>
          <a:custGeom>
            <a:avLst/>
            <a:gdLst>
              <a:gd name="T0" fmla="*/ 314 w 346"/>
              <a:gd name="T1" fmla="*/ 73 h 346"/>
              <a:gd name="T2" fmla="*/ 346 w 346"/>
              <a:gd name="T3" fmla="*/ 173 h 346"/>
              <a:gd name="T4" fmla="*/ 173 w 346"/>
              <a:gd name="T5" fmla="*/ 346 h 346"/>
              <a:gd name="T6" fmla="*/ 0 w 346"/>
              <a:gd name="T7" fmla="*/ 173 h 346"/>
              <a:gd name="T8" fmla="*/ 173 w 346"/>
              <a:gd name="T9" fmla="*/ 0 h 346"/>
              <a:gd name="T10" fmla="*/ 269 w 346"/>
              <a:gd name="T11" fmla="*/ 30 h 346"/>
              <a:gd name="T12" fmla="*/ 173 w 346"/>
              <a:gd name="T13" fmla="*/ 274 h 346"/>
              <a:gd name="T14" fmla="*/ 274 w 346"/>
              <a:gd name="T15" fmla="*/ 173 h 346"/>
              <a:gd name="T16" fmla="*/ 173 w 346"/>
              <a:gd name="T17" fmla="*/ 72 h 346"/>
              <a:gd name="T18" fmla="*/ 72 w 346"/>
              <a:gd name="T19" fmla="*/ 173 h 346"/>
              <a:gd name="T20" fmla="*/ 173 w 346"/>
              <a:gd name="T21" fmla="*/ 274 h 346"/>
              <a:gd name="T22" fmla="*/ 173 w 346"/>
              <a:gd name="T23" fmla="*/ 203 h 346"/>
              <a:gd name="T24" fmla="*/ 203 w 346"/>
              <a:gd name="T25" fmla="*/ 173 h 346"/>
              <a:gd name="T26" fmla="*/ 173 w 346"/>
              <a:gd name="T27" fmla="*/ 143 h 346"/>
              <a:gd name="T28" fmla="*/ 143 w 346"/>
              <a:gd name="T29" fmla="*/ 173 h 346"/>
              <a:gd name="T30" fmla="*/ 173 w 346"/>
              <a:gd name="T31" fmla="*/ 203 h 346"/>
              <a:gd name="T32" fmla="*/ 173 w 346"/>
              <a:gd name="T33" fmla="*/ 173 h 346"/>
              <a:gd name="T34" fmla="*/ 241 w 346"/>
              <a:gd name="T35" fmla="*/ 99 h 346"/>
              <a:gd name="T36" fmla="*/ 334 w 346"/>
              <a:gd name="T37" fmla="*/ 54 h 346"/>
              <a:gd name="T38" fmla="*/ 291 w 346"/>
              <a:gd name="T39" fmla="*/ 54 h 346"/>
              <a:gd name="T40" fmla="*/ 291 w 346"/>
              <a:gd name="T41" fmla="*/ 10 h 346"/>
              <a:gd name="T42" fmla="*/ 241 w 346"/>
              <a:gd name="T43" fmla="*/ 56 h 346"/>
              <a:gd name="T44" fmla="*/ 241 w 346"/>
              <a:gd name="T45" fmla="*/ 99 h 346"/>
              <a:gd name="T46" fmla="*/ 285 w 346"/>
              <a:gd name="T47" fmla="*/ 99 h 346"/>
              <a:gd name="T48" fmla="*/ 334 w 346"/>
              <a:gd name="T49" fmla="*/ 5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6" h="346">
                <a:moveTo>
                  <a:pt x="314" y="73"/>
                </a:moveTo>
                <a:cubicBezTo>
                  <a:pt x="334" y="101"/>
                  <a:pt x="346" y="136"/>
                  <a:pt x="346" y="173"/>
                </a:cubicBezTo>
                <a:cubicBezTo>
                  <a:pt x="346" y="268"/>
                  <a:pt x="268" y="346"/>
                  <a:pt x="173" y="346"/>
                </a:cubicBezTo>
                <a:cubicBezTo>
                  <a:pt x="78" y="346"/>
                  <a:pt x="0" y="268"/>
                  <a:pt x="0" y="173"/>
                </a:cubicBezTo>
                <a:cubicBezTo>
                  <a:pt x="0" y="78"/>
                  <a:pt x="78" y="0"/>
                  <a:pt x="173" y="0"/>
                </a:cubicBezTo>
                <a:cubicBezTo>
                  <a:pt x="209" y="0"/>
                  <a:pt x="242" y="11"/>
                  <a:pt x="269" y="30"/>
                </a:cubicBezTo>
                <a:moveTo>
                  <a:pt x="173" y="274"/>
                </a:moveTo>
                <a:cubicBezTo>
                  <a:pt x="229" y="274"/>
                  <a:pt x="274" y="229"/>
                  <a:pt x="274" y="173"/>
                </a:cubicBezTo>
                <a:cubicBezTo>
                  <a:pt x="274" y="117"/>
                  <a:pt x="229" y="72"/>
                  <a:pt x="173" y="72"/>
                </a:cubicBezTo>
                <a:cubicBezTo>
                  <a:pt x="117" y="72"/>
                  <a:pt x="72" y="117"/>
                  <a:pt x="72" y="173"/>
                </a:cubicBezTo>
                <a:cubicBezTo>
                  <a:pt x="72" y="229"/>
                  <a:pt x="117" y="274"/>
                  <a:pt x="173" y="274"/>
                </a:cubicBezTo>
                <a:close/>
                <a:moveTo>
                  <a:pt x="173" y="203"/>
                </a:moveTo>
                <a:cubicBezTo>
                  <a:pt x="190" y="203"/>
                  <a:pt x="203" y="190"/>
                  <a:pt x="203" y="173"/>
                </a:cubicBezTo>
                <a:cubicBezTo>
                  <a:pt x="203" y="156"/>
                  <a:pt x="190" y="143"/>
                  <a:pt x="173" y="143"/>
                </a:cubicBezTo>
                <a:cubicBezTo>
                  <a:pt x="156" y="143"/>
                  <a:pt x="143" y="156"/>
                  <a:pt x="143" y="173"/>
                </a:cubicBezTo>
                <a:cubicBezTo>
                  <a:pt x="143" y="190"/>
                  <a:pt x="156" y="203"/>
                  <a:pt x="173" y="203"/>
                </a:cubicBezTo>
                <a:close/>
                <a:moveTo>
                  <a:pt x="173" y="173"/>
                </a:moveTo>
                <a:cubicBezTo>
                  <a:pt x="241" y="99"/>
                  <a:pt x="241" y="99"/>
                  <a:pt x="241" y="99"/>
                </a:cubicBezTo>
                <a:moveTo>
                  <a:pt x="334" y="54"/>
                </a:moveTo>
                <a:cubicBezTo>
                  <a:pt x="291" y="54"/>
                  <a:pt x="291" y="54"/>
                  <a:pt x="291" y="54"/>
                </a:cubicBezTo>
                <a:cubicBezTo>
                  <a:pt x="291" y="10"/>
                  <a:pt x="291" y="10"/>
                  <a:pt x="291" y="10"/>
                </a:cubicBezTo>
                <a:cubicBezTo>
                  <a:pt x="241" y="56"/>
                  <a:pt x="241" y="56"/>
                  <a:pt x="241" y="56"/>
                </a:cubicBezTo>
                <a:cubicBezTo>
                  <a:pt x="241" y="99"/>
                  <a:pt x="241" y="99"/>
                  <a:pt x="241" y="99"/>
                </a:cubicBezTo>
                <a:cubicBezTo>
                  <a:pt x="285" y="99"/>
                  <a:pt x="285" y="99"/>
                  <a:pt x="285" y="99"/>
                </a:cubicBezTo>
                <a:lnTo>
                  <a:pt x="334" y="54"/>
                </a:lnTo>
                <a:close/>
              </a:path>
            </a:pathLst>
          </a:custGeom>
          <a:noFill/>
          <a:ln w="15875" cap="flat">
            <a:solidFill>
              <a:schemeClr val="accent5">
                <a:alpha val="53000"/>
              </a:schemeClr>
            </a:solidFill>
            <a:prstDash val="soli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7" name="SkiResorts_EB45" title="Icon of mountains">
            <a:extLst>
              <a:ext uri="{FF2B5EF4-FFF2-40B4-BE49-F238E27FC236}">
                <a16:creationId xmlns:a16="http://schemas.microsoft.com/office/drawing/2014/main" id="{4961D1DC-44C9-E74F-8A70-83E9AEFD6377}"/>
              </a:ext>
            </a:extLst>
          </p:cNvPr>
          <p:cNvSpPr>
            <a:spLocks noChangeAspect="1" noEditPoints="1"/>
          </p:cNvSpPr>
          <p:nvPr/>
        </p:nvSpPr>
        <p:spPr bwMode="auto">
          <a:xfrm>
            <a:off x="3883099" y="5368307"/>
            <a:ext cx="950975" cy="683867"/>
          </a:xfrm>
          <a:custGeom>
            <a:avLst/>
            <a:gdLst>
              <a:gd name="T0" fmla="*/ 0 w 5319"/>
              <a:gd name="T1" fmla="*/ 3825 h 3825"/>
              <a:gd name="T2" fmla="*/ 1913 w 5319"/>
              <a:gd name="T3" fmla="*/ 0 h 3825"/>
              <a:gd name="T4" fmla="*/ 3819 w 5319"/>
              <a:gd name="T5" fmla="*/ 3825 h 3825"/>
              <a:gd name="T6" fmla="*/ 0 w 5319"/>
              <a:gd name="T7" fmla="*/ 3825 h 3825"/>
              <a:gd name="T8" fmla="*/ 3754 w 5319"/>
              <a:gd name="T9" fmla="*/ 3825 h 3825"/>
              <a:gd name="T10" fmla="*/ 5319 w 5319"/>
              <a:gd name="T11" fmla="*/ 3825 h 3825"/>
              <a:gd name="T12" fmla="*/ 3938 w 5319"/>
              <a:gd name="T13" fmla="*/ 1153 h 3825"/>
              <a:gd name="T14" fmla="*/ 3200 w 5319"/>
              <a:gd name="T15" fmla="*/ 2535 h 3825"/>
              <a:gd name="T16" fmla="*/ 1313 w 5319"/>
              <a:gd name="T17" fmla="*/ 1199 h 3825"/>
              <a:gd name="T18" fmla="*/ 1913 w 5319"/>
              <a:gd name="T19" fmla="*/ 1798 h 3825"/>
              <a:gd name="T20" fmla="*/ 2510 w 5319"/>
              <a:gd name="T21" fmla="*/ 1200 h 3825"/>
              <a:gd name="T22" fmla="*/ 4747 w 5319"/>
              <a:gd name="T23" fmla="*/ 2719 h 3825"/>
              <a:gd name="T24" fmla="*/ 3938 w 5319"/>
              <a:gd name="T25" fmla="*/ 2719 h 3825"/>
              <a:gd name="T26" fmla="*/ 3490 w 5319"/>
              <a:gd name="T27" fmla="*/ 3167 h 3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19" h="3825">
                <a:moveTo>
                  <a:pt x="0" y="3825"/>
                </a:moveTo>
                <a:lnTo>
                  <a:pt x="1913" y="0"/>
                </a:lnTo>
                <a:lnTo>
                  <a:pt x="3819" y="3825"/>
                </a:lnTo>
                <a:lnTo>
                  <a:pt x="0" y="3825"/>
                </a:lnTo>
                <a:moveTo>
                  <a:pt x="3754" y="3825"/>
                </a:moveTo>
                <a:lnTo>
                  <a:pt x="5319" y="3825"/>
                </a:lnTo>
                <a:lnTo>
                  <a:pt x="3938" y="1153"/>
                </a:lnTo>
                <a:lnTo>
                  <a:pt x="3200" y="2535"/>
                </a:lnTo>
                <a:moveTo>
                  <a:pt x="1313" y="1199"/>
                </a:moveTo>
                <a:lnTo>
                  <a:pt x="1913" y="1798"/>
                </a:lnTo>
                <a:lnTo>
                  <a:pt x="2510" y="1200"/>
                </a:lnTo>
                <a:moveTo>
                  <a:pt x="4747" y="2719"/>
                </a:moveTo>
                <a:lnTo>
                  <a:pt x="3938" y="2719"/>
                </a:lnTo>
                <a:lnTo>
                  <a:pt x="3490" y="3167"/>
                </a:lnTo>
              </a:path>
            </a:pathLst>
          </a:custGeom>
          <a:noFill/>
          <a:ln w="15875" cap="flat">
            <a:solidFill>
              <a:schemeClr val="accent5">
                <a:alpha val="53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2F3D48"/>
              </a:solidFill>
            </a:endParaRPr>
          </a:p>
        </p:txBody>
      </p:sp>
      <p:sp>
        <p:nvSpPr>
          <p:cNvPr id="23" name="Triangle 22">
            <a:extLst>
              <a:ext uri="{FF2B5EF4-FFF2-40B4-BE49-F238E27FC236}">
                <a16:creationId xmlns:a16="http://schemas.microsoft.com/office/drawing/2014/main" id="{F2B7E493-07C4-2243-853B-007060E51EE5}"/>
              </a:ext>
            </a:extLst>
          </p:cNvPr>
          <p:cNvSpPr/>
          <p:nvPr/>
        </p:nvSpPr>
        <p:spPr>
          <a:xfrm rot="10800000">
            <a:off x="8578909" y="6677325"/>
            <a:ext cx="240959" cy="2077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4" name="Triangle 23">
            <a:extLst>
              <a:ext uri="{FF2B5EF4-FFF2-40B4-BE49-F238E27FC236}">
                <a16:creationId xmlns:a16="http://schemas.microsoft.com/office/drawing/2014/main" id="{5CA7DE3E-73D9-084A-8775-0C72210DB7ED}"/>
              </a:ext>
            </a:extLst>
          </p:cNvPr>
          <p:cNvSpPr/>
          <p:nvPr/>
        </p:nvSpPr>
        <p:spPr>
          <a:xfrm rot="10800000">
            <a:off x="4083057" y="6647111"/>
            <a:ext cx="240959" cy="20772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solidFill>
                <a:schemeClr val="accent3"/>
              </a:solidFill>
            </a:endParaRPr>
          </a:p>
        </p:txBody>
      </p:sp>
      <p:sp>
        <p:nvSpPr>
          <p:cNvPr id="2" name="Rectangle 1">
            <a:extLst>
              <a:ext uri="{FF2B5EF4-FFF2-40B4-BE49-F238E27FC236}">
                <a16:creationId xmlns:a16="http://schemas.microsoft.com/office/drawing/2014/main" id="{370EFB6B-E1ED-9E43-A150-901774B21DE3}"/>
              </a:ext>
            </a:extLst>
          </p:cNvPr>
          <p:cNvSpPr/>
          <p:nvPr/>
        </p:nvSpPr>
        <p:spPr>
          <a:xfrm>
            <a:off x="3746011" y="6174510"/>
            <a:ext cx="2829108" cy="461665"/>
          </a:xfrm>
          <a:prstGeom prst="rect">
            <a:avLst/>
          </a:prstGeom>
        </p:spPr>
        <p:txBody>
          <a:bodyPr wrap="none">
            <a:spAutoFit/>
          </a:bodyPr>
          <a:lstStyle/>
          <a:p>
            <a:r>
              <a:rPr lang="en-US" sz="2400" b="1" dirty="0">
                <a:solidFill>
                  <a:schemeClr val="accent2"/>
                </a:solidFill>
                <a:latin typeface="Segoe UI Semibold"/>
                <a:cs typeface="Segoe UI Semibold"/>
              </a:rPr>
              <a:t>Primary challenges</a:t>
            </a:r>
            <a:endParaRPr lang="en-CR" sz="2400" b="1" dirty="0">
              <a:solidFill>
                <a:schemeClr val="accent2"/>
              </a:solidFill>
              <a:latin typeface="Segoe UI Semibold"/>
              <a:cs typeface="Segoe UI Semibold"/>
            </a:endParaRPr>
          </a:p>
        </p:txBody>
      </p:sp>
      <p:sp>
        <p:nvSpPr>
          <p:cNvPr id="28" name="Rectangle 27">
            <a:extLst>
              <a:ext uri="{FF2B5EF4-FFF2-40B4-BE49-F238E27FC236}">
                <a16:creationId xmlns:a16="http://schemas.microsoft.com/office/drawing/2014/main" id="{654FE60B-514C-FF49-B6E4-A3BE660B0662}"/>
              </a:ext>
            </a:extLst>
          </p:cNvPr>
          <p:cNvSpPr/>
          <p:nvPr/>
        </p:nvSpPr>
        <p:spPr>
          <a:xfrm>
            <a:off x="8175657" y="6174510"/>
            <a:ext cx="2081019" cy="461665"/>
          </a:xfrm>
          <a:prstGeom prst="rect">
            <a:avLst/>
          </a:prstGeom>
        </p:spPr>
        <p:txBody>
          <a:bodyPr wrap="none">
            <a:spAutoFit/>
          </a:bodyPr>
          <a:lstStyle/>
          <a:p>
            <a:r>
              <a:rPr lang="en-US" sz="2400" b="1">
                <a:solidFill>
                  <a:schemeClr val="accent2"/>
                </a:solidFill>
                <a:latin typeface="Segoe UI Semibold"/>
                <a:cs typeface="Segoe UI Semibold"/>
              </a:rPr>
              <a:t>Ideal solution</a:t>
            </a:r>
            <a:endParaRPr lang="en-CR" sz="2400" b="1">
              <a:solidFill>
                <a:schemeClr val="accent2"/>
              </a:solidFill>
              <a:latin typeface="Segoe UI Semibold"/>
              <a:cs typeface="Segoe UI Semibold"/>
            </a:endParaRPr>
          </a:p>
        </p:txBody>
      </p:sp>
      <p:sp>
        <p:nvSpPr>
          <p:cNvPr id="29" name="Rectangle 28">
            <a:extLst>
              <a:ext uri="{FF2B5EF4-FFF2-40B4-BE49-F238E27FC236}">
                <a16:creationId xmlns:a16="http://schemas.microsoft.com/office/drawing/2014/main" id="{A65F1DB2-0B12-A741-8357-CCB689C66CBC}"/>
              </a:ext>
            </a:extLst>
          </p:cNvPr>
          <p:cNvSpPr/>
          <p:nvPr/>
        </p:nvSpPr>
        <p:spPr>
          <a:xfrm>
            <a:off x="12634535" y="6174510"/>
            <a:ext cx="2697598" cy="461665"/>
          </a:xfrm>
          <a:prstGeom prst="rect">
            <a:avLst/>
          </a:prstGeom>
        </p:spPr>
        <p:txBody>
          <a:bodyPr wrap="none">
            <a:spAutoFit/>
          </a:bodyPr>
          <a:lstStyle/>
          <a:p>
            <a:r>
              <a:rPr lang="en-US" sz="2400" b="1">
                <a:solidFill>
                  <a:schemeClr val="accent2"/>
                </a:solidFill>
                <a:latin typeface="Segoe UI Semibold"/>
                <a:cs typeface="Segoe UI Semibold"/>
              </a:rPr>
              <a:t>Desired outcomes</a:t>
            </a:r>
            <a:endParaRPr lang="en-CR" sz="2400" b="1">
              <a:solidFill>
                <a:schemeClr val="accent2"/>
              </a:solidFill>
              <a:latin typeface="Segoe UI Semibold"/>
              <a:cs typeface="Segoe UI Semibold"/>
            </a:endParaRPr>
          </a:p>
        </p:txBody>
      </p:sp>
      <p:sp>
        <p:nvSpPr>
          <p:cNvPr id="30" name="Text Placeholder 4">
            <a:extLst>
              <a:ext uri="{FF2B5EF4-FFF2-40B4-BE49-F238E27FC236}">
                <a16:creationId xmlns:a16="http://schemas.microsoft.com/office/drawing/2014/main" id="{415C96BF-DDBD-0442-94CC-4B8F0B5F092E}"/>
              </a:ext>
            </a:extLst>
          </p:cNvPr>
          <p:cNvSpPr txBox="1">
            <a:spLocks/>
          </p:cNvSpPr>
          <p:nvPr/>
        </p:nvSpPr>
        <p:spPr>
          <a:xfrm>
            <a:off x="3746011"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Annual click-the-link training is forgotten in days. Per-seat licensing turns every new hire into a security tax. Sensitive simulation data — click events and credential captures — sits inside a vendor SaaS, creating compliance and BAA overhead.</a:t>
            </a:r>
          </a:p>
        </p:txBody>
      </p:sp>
      <p:sp>
        <p:nvSpPr>
          <p:cNvPr id="34" name="Text Placeholder 4">
            <a:extLst>
              <a:ext uri="{FF2B5EF4-FFF2-40B4-BE49-F238E27FC236}">
                <a16:creationId xmlns:a16="http://schemas.microsoft.com/office/drawing/2014/main" id="{B4846061-1269-5C4E-B9F2-12FB8EF29CAE}"/>
              </a:ext>
            </a:extLst>
          </p:cNvPr>
          <p:cNvSpPr txBox="1">
            <a:spLocks/>
          </p:cNvSpPr>
          <p:nvPr/>
        </p:nvSpPr>
        <p:spPr>
          <a:xfrm>
            <a:off x="8175657"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Continuous, monthly phishing simulation deployed inside the customer's own Azure tenant. Native Microsoft Entra ID SSO, unlimited campaigns and templates, AI-assisted template generation, and full audit data retained inside the customer environment.</a:t>
            </a:r>
          </a:p>
        </p:txBody>
      </p:sp>
      <p:sp>
        <p:nvSpPr>
          <p:cNvPr id="35" name="Text Placeholder 4">
            <a:extLst>
              <a:ext uri="{FF2B5EF4-FFF2-40B4-BE49-F238E27FC236}">
                <a16:creationId xmlns:a16="http://schemas.microsoft.com/office/drawing/2014/main" id="{7D0B930B-B122-074D-8402-6041D8EB53B7}"/>
              </a:ext>
            </a:extLst>
          </p:cNvPr>
          <p:cNvSpPr txBox="1">
            <a:spLocks/>
          </p:cNvSpPr>
          <p:nvPr/>
        </p:nvSpPr>
        <p:spPr>
          <a:xfrm>
            <a:off x="12634535" y="7049935"/>
            <a:ext cx="4238733" cy="2246769"/>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lvl="0" indent="0">
              <a:lnSpc>
                <a:spcPct val="100000"/>
              </a:lnSpc>
              <a:spcBef>
                <a:spcPts val="0"/>
              </a:spcBef>
              <a:buNone/>
            </a:pPr>
            <a:r>
              <a:rPr lang="en-US" sz="2000" dirty="0">
                <a:solidFill>
                  <a:schemeClr val="accent3"/>
                </a:solidFill>
                <a:latin typeface="Segoe UI"/>
                <a:cs typeface="Segoe UI"/>
              </a:rPr>
              <a:t>Phishing click rates falling from 25–30% to under 10% within six months, training records ready for HIPAA, PCI-DSS 12.6, and SOC 2 Type II audits, and a flat per-VM platform cost regardless of how many employees the organization adds.</a:t>
            </a:r>
          </a:p>
        </p:txBody>
      </p:sp>
    </p:spTree>
    <p:extLst>
      <p:ext uri="{BB962C8B-B14F-4D97-AF65-F5344CB8AC3E}">
        <p14:creationId xmlns:p14="http://schemas.microsoft.com/office/powerpoint/2010/main" val="244571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1000"/>
          </a:schemeClr>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4757EE1-D902-0C4D-9117-10AF9756A8BE}"/>
              </a:ext>
            </a:extLst>
          </p:cNvPr>
          <p:cNvSpPr/>
          <p:nvPr/>
        </p:nvSpPr>
        <p:spPr>
          <a:xfrm>
            <a:off x="0" y="4998220"/>
            <a:ext cx="6883398" cy="5060180"/>
          </a:xfrm>
          <a:prstGeom prst="rect">
            <a:avLst/>
          </a:prstGeom>
          <a:blipFill>
            <a:blip r:embed="rId3"/>
            <a:stretch>
              <a:fillRect t="-1582" r="-26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 name="mask2">
            <a:extLst>
              <a:ext uri="{FF2B5EF4-FFF2-40B4-BE49-F238E27FC236}">
                <a16:creationId xmlns:a16="http://schemas.microsoft.com/office/drawing/2014/main" id="{867AFEDD-EBBE-D34A-B006-63946512AE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0"/>
            <a:ext cx="17881600" cy="10058400"/>
          </a:xfrm>
          <a:prstGeom prst="rect">
            <a:avLst/>
          </a:prstGeom>
        </p:spPr>
      </p:pic>
      <p:sp>
        <p:nvSpPr>
          <p:cNvPr id="8" name="Title 33">
            <a:extLst>
              <a:ext uri="{FF2B5EF4-FFF2-40B4-BE49-F238E27FC236}">
                <a16:creationId xmlns:a16="http://schemas.microsoft.com/office/drawing/2014/main" id="{664E75CA-A6B8-6443-B998-FECF99F03384}"/>
              </a:ext>
            </a:extLst>
          </p:cNvPr>
          <p:cNvSpPr txBox="1">
            <a:spLocks/>
          </p:cNvSpPr>
          <p:nvPr/>
        </p:nvSpPr>
        <p:spPr>
          <a:xfrm>
            <a:off x="4837113" y="1190491"/>
            <a:ext cx="12184062" cy="769441"/>
          </a:xfrm>
          <a:prstGeom prst="rect">
            <a:avLst/>
          </a:prstGeom>
        </p:spPr>
        <p:txBody>
          <a:bodyPr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HailBytes SAT Platform</a:t>
            </a:r>
          </a:p>
        </p:txBody>
      </p:sp>
      <p:sp>
        <p:nvSpPr>
          <p:cNvPr id="9" name="Text Placeholder 2">
            <a:extLst>
              <a:ext uri="{FF2B5EF4-FFF2-40B4-BE49-F238E27FC236}">
                <a16:creationId xmlns:a16="http://schemas.microsoft.com/office/drawing/2014/main" id="{5A910FE1-18DE-CE46-A8A4-CCAB455B4AE2}"/>
              </a:ext>
            </a:extLst>
          </p:cNvPr>
          <p:cNvSpPr txBox="1">
            <a:spLocks/>
          </p:cNvSpPr>
          <p:nvPr/>
        </p:nvSpPr>
        <p:spPr>
          <a:xfrm>
            <a:off x="4837113" y="2379659"/>
            <a:ext cx="11310199" cy="1378134"/>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Production-ready phishing simulation and security awareness training that deploys to a customer's own Azure tenant in under 10 minutes. Unlimited users, unlimited campaigns, no per-seat fees.</a:t>
            </a:r>
          </a:p>
        </p:txBody>
      </p:sp>
      <p:grpSp>
        <p:nvGrpSpPr>
          <p:cNvPr id="10" name="Group 9">
            <a:extLst>
              <a:ext uri="{FF2B5EF4-FFF2-40B4-BE49-F238E27FC236}">
                <a16:creationId xmlns:a16="http://schemas.microsoft.com/office/drawing/2014/main" id="{97A06D4C-4370-42DA-816C-F6B7B7062F18}"/>
              </a:ext>
            </a:extLst>
          </p:cNvPr>
          <p:cNvGrpSpPr/>
          <p:nvPr/>
        </p:nvGrpSpPr>
        <p:grpSpPr>
          <a:xfrm>
            <a:off x="6898794" y="4283460"/>
            <a:ext cx="7056000" cy="1248592"/>
            <a:chOff x="6649585" y="3962400"/>
            <a:chExt cx="7056000" cy="1248592"/>
          </a:xfrm>
        </p:grpSpPr>
        <p:sp>
          <p:nvSpPr>
            <p:cNvPr id="11" name="Text Placeholder 4">
              <a:extLst>
                <a:ext uri="{FF2B5EF4-FFF2-40B4-BE49-F238E27FC236}">
                  <a16:creationId xmlns:a16="http://schemas.microsoft.com/office/drawing/2014/main" id="{D8AA1394-9B90-0549-91F7-9D02B613E8D3}"/>
                </a:ext>
              </a:extLst>
            </p:cNvPr>
            <p:cNvSpPr txBox="1">
              <a:spLocks/>
            </p:cNvSpPr>
            <p:nvPr/>
          </p:nvSpPr>
          <p:spPr>
            <a:xfrm>
              <a:off x="6667170" y="4503106"/>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Per-compute pricing eliminates the per-seat tax — a 2-vCPU Azure VM serves up to 5,000 users for ~$460/month all-in.</a:t>
              </a:r>
            </a:p>
          </p:txBody>
        </p:sp>
        <p:sp>
          <p:nvSpPr>
            <p:cNvPr id="12" name="Text Placeholder 75">
              <a:extLst>
                <a:ext uri="{FF2B5EF4-FFF2-40B4-BE49-F238E27FC236}">
                  <a16:creationId xmlns:a16="http://schemas.microsoft.com/office/drawing/2014/main" id="{5FD1A2D2-543B-D344-8819-FE8A37C2F29F}"/>
                </a:ext>
              </a:extLst>
            </p:cNvPr>
            <p:cNvSpPr txBox="1">
              <a:spLocks/>
            </p:cNvSpPr>
            <p:nvPr/>
          </p:nvSpPr>
          <p:spPr>
            <a:xfrm>
              <a:off x="6649585" y="3962400"/>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Per-compute pricing</a:t>
              </a:r>
            </a:p>
          </p:txBody>
        </p:sp>
      </p:grpSp>
      <p:grpSp>
        <p:nvGrpSpPr>
          <p:cNvPr id="6" name="Group 5">
            <a:extLst>
              <a:ext uri="{FF2B5EF4-FFF2-40B4-BE49-F238E27FC236}">
                <a16:creationId xmlns:a16="http://schemas.microsoft.com/office/drawing/2014/main" id="{3E3EBC80-44F8-49B8-AB00-D1827A88EC24}"/>
              </a:ext>
            </a:extLst>
          </p:cNvPr>
          <p:cNvGrpSpPr/>
          <p:nvPr/>
        </p:nvGrpSpPr>
        <p:grpSpPr>
          <a:xfrm>
            <a:off x="8229600" y="5912646"/>
            <a:ext cx="7056000" cy="1248592"/>
            <a:chOff x="8229600" y="5912646"/>
            <a:chExt cx="7056000" cy="1248592"/>
          </a:xfrm>
        </p:grpSpPr>
        <p:sp>
          <p:nvSpPr>
            <p:cNvPr id="13" name="Text Placeholder 4">
              <a:extLst>
                <a:ext uri="{FF2B5EF4-FFF2-40B4-BE49-F238E27FC236}">
                  <a16:creationId xmlns:a16="http://schemas.microsoft.com/office/drawing/2014/main" id="{641DC658-B13F-C049-85F5-B85B77254F39}"/>
                </a:ext>
              </a:extLst>
            </p:cNvPr>
            <p:cNvSpPr txBox="1">
              <a:spLocks/>
            </p:cNvSpPr>
            <p:nvPr/>
          </p:nvSpPr>
          <p:spPr>
            <a:xfrm>
              <a:off x="8229600" y="6453352"/>
              <a:ext cx="6335402"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Customer-tenant deployment keeps every click event, credential capture, and audit log inside the customer's Azure subscription.</a:t>
              </a:r>
            </a:p>
          </p:txBody>
        </p:sp>
        <p:sp>
          <p:nvSpPr>
            <p:cNvPr id="14" name="Text Placeholder 75">
              <a:extLst>
                <a:ext uri="{FF2B5EF4-FFF2-40B4-BE49-F238E27FC236}">
                  <a16:creationId xmlns:a16="http://schemas.microsoft.com/office/drawing/2014/main" id="{D8EF82C0-E8EF-964C-953D-360B6C062106}"/>
                </a:ext>
              </a:extLst>
            </p:cNvPr>
            <p:cNvSpPr txBox="1">
              <a:spLocks/>
            </p:cNvSpPr>
            <p:nvPr/>
          </p:nvSpPr>
          <p:spPr>
            <a:xfrm>
              <a:off x="8229600" y="5912646"/>
              <a:ext cx="705600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Complete data sovereignty</a:t>
              </a:r>
            </a:p>
          </p:txBody>
        </p:sp>
      </p:grpSp>
      <p:grpSp>
        <p:nvGrpSpPr>
          <p:cNvPr id="5" name="Group 4">
            <a:extLst>
              <a:ext uri="{FF2B5EF4-FFF2-40B4-BE49-F238E27FC236}">
                <a16:creationId xmlns:a16="http://schemas.microsoft.com/office/drawing/2014/main" id="{2B8F327A-BF9E-4DFB-B717-7B79343A972B}"/>
              </a:ext>
            </a:extLst>
          </p:cNvPr>
          <p:cNvGrpSpPr/>
          <p:nvPr/>
        </p:nvGrpSpPr>
        <p:grpSpPr>
          <a:xfrm>
            <a:off x="10160000" y="7892793"/>
            <a:ext cx="6843590" cy="1248592"/>
            <a:chOff x="10160000" y="7892793"/>
            <a:chExt cx="6843590" cy="1248592"/>
          </a:xfrm>
        </p:grpSpPr>
        <p:sp>
          <p:nvSpPr>
            <p:cNvPr id="15" name="Text Placeholder 4">
              <a:extLst>
                <a:ext uri="{FF2B5EF4-FFF2-40B4-BE49-F238E27FC236}">
                  <a16:creationId xmlns:a16="http://schemas.microsoft.com/office/drawing/2014/main" id="{0B8D8B1E-7918-F243-B0C4-22F33B8F7CE0}"/>
                </a:ext>
              </a:extLst>
            </p:cNvPr>
            <p:cNvSpPr txBox="1">
              <a:spLocks/>
            </p:cNvSpPr>
            <p:nvPr/>
          </p:nvSpPr>
          <p:spPr>
            <a:xfrm>
              <a:off x="10177585" y="8433499"/>
              <a:ext cx="6335403" cy="70788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Microsoft Entra ID SSO, MSP multi-tenancy, white-label domains, and ready-to-use connectors for Mimecast, Proofpoint, M365, Slack, Teams, Jira, and Power BI — plus an MCP server for Microsoft Copilot.</a:t>
              </a:r>
            </a:p>
          </p:txBody>
        </p:sp>
        <p:sp>
          <p:nvSpPr>
            <p:cNvPr id="16" name="Text Placeholder 75">
              <a:extLst>
                <a:ext uri="{FF2B5EF4-FFF2-40B4-BE49-F238E27FC236}">
                  <a16:creationId xmlns:a16="http://schemas.microsoft.com/office/drawing/2014/main" id="{89C19221-8918-E846-AFF8-7B958BF9EBD4}"/>
                </a:ext>
              </a:extLst>
            </p:cNvPr>
            <p:cNvSpPr txBox="1">
              <a:spLocks/>
            </p:cNvSpPr>
            <p:nvPr/>
          </p:nvSpPr>
          <p:spPr>
            <a:xfrm>
              <a:off x="10160000" y="7892793"/>
              <a:ext cx="6843590" cy="464506"/>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Integrations Hub + Copilot</a:t>
              </a:r>
            </a:p>
          </p:txBody>
        </p:sp>
      </p:grpSp>
      <p:cxnSp>
        <p:nvCxnSpPr>
          <p:cNvPr id="18" name="Straight Connector 17">
            <a:extLst>
              <a:ext uri="{FF2B5EF4-FFF2-40B4-BE49-F238E27FC236}">
                <a16:creationId xmlns:a16="http://schemas.microsoft.com/office/drawing/2014/main" id="{89A6C615-B9DD-4640-BB84-728CFD8ADD46}"/>
              </a:ext>
            </a:extLst>
          </p:cNvPr>
          <p:cNvCxnSpPr>
            <a:cxnSpLocks/>
          </p:cNvCxnSpPr>
          <p:nvPr/>
        </p:nvCxnSpPr>
        <p:spPr>
          <a:xfrm>
            <a:off x="5422961" y="4907756"/>
            <a:ext cx="5079463" cy="5150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EC966297-7846-9945-B5EE-6A56A2E8690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5770000" y="6581239"/>
            <a:ext cx="2312088" cy="4636346"/>
          </a:xfrm>
          <a:prstGeom prst="rect">
            <a:avLst/>
          </a:prstGeom>
        </p:spPr>
      </p:pic>
      <p:pic>
        <p:nvPicPr>
          <p:cNvPr id="25" name="Graphic 24">
            <a:extLst>
              <a:ext uri="{FF2B5EF4-FFF2-40B4-BE49-F238E27FC236}">
                <a16:creationId xmlns:a16="http://schemas.microsoft.com/office/drawing/2014/main" id="{11E5CF0D-99FA-624F-B43E-DBB3C4165BD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1286101" y="2119567"/>
            <a:ext cx="1915740" cy="3841565"/>
          </a:xfrm>
          <a:prstGeom prst="rect">
            <a:avLst/>
          </a:prstGeom>
        </p:spPr>
      </p:pic>
      <p:sp>
        <p:nvSpPr>
          <p:cNvPr id="116" name="Freeform: Shape 115">
            <a:extLst>
              <a:ext uri="{FF2B5EF4-FFF2-40B4-BE49-F238E27FC236}">
                <a16:creationId xmlns:a16="http://schemas.microsoft.com/office/drawing/2014/main" id="{13FC806C-29A1-4DBD-AE4C-16790B1CBC2B}"/>
              </a:ext>
            </a:extLst>
          </p:cNvPr>
          <p:cNvSpPr/>
          <p:nvPr/>
        </p:nvSpPr>
        <p:spPr>
          <a:xfrm rot="5400000">
            <a:off x="5284549" y="6554297"/>
            <a:ext cx="2332283" cy="4675922"/>
          </a:xfrm>
          <a:custGeom>
            <a:avLst/>
            <a:gdLst>
              <a:gd name="connsiteX0" fmla="*/ 2332283 w 2332283"/>
              <a:gd name="connsiteY0" fmla="*/ 0 h 4675922"/>
              <a:gd name="connsiteX1" fmla="*/ 0 w 2332283"/>
              <a:gd name="connsiteY1" fmla="*/ 2338422 h 4675922"/>
              <a:gd name="connsiteX2" fmla="*/ 2332283 w 2332283"/>
              <a:gd name="connsiteY2" fmla="*/ 4675922 h 4675922"/>
            </a:gdLst>
            <a:ahLst/>
            <a:cxnLst>
              <a:cxn ang="0">
                <a:pos x="connsiteX0" y="connsiteY0"/>
              </a:cxn>
              <a:cxn ang="0">
                <a:pos x="connsiteX1" y="connsiteY1"/>
              </a:cxn>
              <a:cxn ang="0">
                <a:pos x="connsiteX2" y="connsiteY2"/>
              </a:cxn>
            </a:cxnLst>
            <a:rect l="l" t="t" r="r" b="b"/>
            <a:pathLst>
              <a:path w="2332283" h="4675922">
                <a:moveTo>
                  <a:pt x="2332283" y="0"/>
                </a:moveTo>
                <a:lnTo>
                  <a:pt x="0" y="2338422"/>
                </a:lnTo>
                <a:lnTo>
                  <a:pt x="2332283" y="4675922"/>
                </a:lnTo>
                <a:close/>
              </a:path>
            </a:pathLst>
          </a:custGeom>
          <a:solidFill>
            <a:schemeClr val="accent1">
              <a:alpha val="51000"/>
            </a:schemeClr>
          </a:solidFill>
          <a:ln w="9150" cap="flat">
            <a:noFill/>
            <a:prstDash val="solid"/>
            <a:miter/>
          </a:ln>
        </p:spPr>
        <p:txBody>
          <a:bodyPr rtlCol="0" anchor="ctr"/>
          <a:lstStyle/>
          <a:p>
            <a:endParaRPr lang="en-US"/>
          </a:p>
        </p:txBody>
      </p:sp>
      <p:cxnSp>
        <p:nvCxnSpPr>
          <p:cNvPr id="28" name="Straight Connector 27">
            <a:extLst>
              <a:ext uri="{FF2B5EF4-FFF2-40B4-BE49-F238E27FC236}">
                <a16:creationId xmlns:a16="http://schemas.microsoft.com/office/drawing/2014/main" id="{56759DB6-B25C-0D4B-84BD-2B7890A9E57F}"/>
              </a:ext>
            </a:extLst>
          </p:cNvPr>
          <p:cNvCxnSpPr>
            <a:cxnSpLocks/>
          </p:cNvCxnSpPr>
          <p:nvPr/>
        </p:nvCxnSpPr>
        <p:spPr>
          <a:xfrm>
            <a:off x="0" y="9467850"/>
            <a:ext cx="723140" cy="590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bullet">
            <a:extLst>
              <a:ext uri="{FF2B5EF4-FFF2-40B4-BE49-F238E27FC236}">
                <a16:creationId xmlns:a16="http://schemas.microsoft.com/office/drawing/2014/main" id="{7B388747-589D-4246-87AD-80962A7E9922}"/>
              </a:ext>
            </a:extLst>
          </p:cNvPr>
          <p:cNvGrpSpPr/>
          <p:nvPr/>
        </p:nvGrpSpPr>
        <p:grpSpPr>
          <a:xfrm>
            <a:off x="6943556" y="6451125"/>
            <a:ext cx="431505" cy="431505"/>
            <a:chOff x="4768704" y="4094739"/>
            <a:chExt cx="431505" cy="431505"/>
          </a:xfrm>
          <a:solidFill>
            <a:schemeClr val="accent5"/>
          </a:solidFill>
        </p:grpSpPr>
        <p:sp>
          <p:nvSpPr>
            <p:cNvPr id="32" name="Oval 31">
              <a:extLst>
                <a:ext uri="{FF2B5EF4-FFF2-40B4-BE49-F238E27FC236}">
                  <a16:creationId xmlns:a16="http://schemas.microsoft.com/office/drawing/2014/main" id="{7500851F-F3C6-2C4D-9A40-7243B2C08DD8}"/>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3" name="PageRight_E761" title="Icon of a chevron bracket in a circle pointed right">
              <a:extLst>
                <a:ext uri="{FF2B5EF4-FFF2-40B4-BE49-F238E27FC236}">
                  <a16:creationId xmlns:a16="http://schemas.microsoft.com/office/drawing/2014/main" id="{F8314972-3EDE-CB41-A658-BB7DB386FEBC}"/>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grpSp>
        <p:nvGrpSpPr>
          <p:cNvPr id="34" name="bullet">
            <a:extLst>
              <a:ext uri="{FF2B5EF4-FFF2-40B4-BE49-F238E27FC236}">
                <a16:creationId xmlns:a16="http://schemas.microsoft.com/office/drawing/2014/main" id="{81212418-4B25-8946-9493-E6B852752C82}"/>
              </a:ext>
            </a:extLst>
          </p:cNvPr>
          <p:cNvGrpSpPr/>
          <p:nvPr/>
        </p:nvGrpSpPr>
        <p:grpSpPr>
          <a:xfrm>
            <a:off x="8780945" y="8301337"/>
            <a:ext cx="431505" cy="431505"/>
            <a:chOff x="4768704" y="4094739"/>
            <a:chExt cx="431505" cy="431505"/>
          </a:xfrm>
          <a:solidFill>
            <a:schemeClr val="accent5"/>
          </a:solidFill>
        </p:grpSpPr>
        <p:sp>
          <p:nvSpPr>
            <p:cNvPr id="35" name="Oval 34">
              <a:extLst>
                <a:ext uri="{FF2B5EF4-FFF2-40B4-BE49-F238E27FC236}">
                  <a16:creationId xmlns:a16="http://schemas.microsoft.com/office/drawing/2014/main" id="{B5FA5417-1AE0-4349-9ED5-DF10DEC9ED37}"/>
                </a:ext>
              </a:extLst>
            </p:cNvPr>
            <p:cNvSpPr/>
            <p:nvPr/>
          </p:nvSpPr>
          <p:spPr>
            <a:xfrm>
              <a:off x="4768704"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36" name="PageRight_E761" title="Icon of a chevron bracket in a circle pointed right">
              <a:extLst>
                <a:ext uri="{FF2B5EF4-FFF2-40B4-BE49-F238E27FC236}">
                  <a16:creationId xmlns:a16="http://schemas.microsoft.com/office/drawing/2014/main" id="{FA047A91-BC73-BD4E-A332-39918D0CE868}"/>
                </a:ext>
              </a:extLst>
            </p:cNvPr>
            <p:cNvSpPr>
              <a:spLocks noChangeAspect="1" noEditPoints="1"/>
            </p:cNvSpPr>
            <p:nvPr/>
          </p:nvSpPr>
          <p:spPr bwMode="auto">
            <a:xfrm>
              <a:off x="4832518"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7" name="Picture 16">
            <a:extLst>
              <a:ext uri="{FF2B5EF4-FFF2-40B4-BE49-F238E27FC236}">
                <a16:creationId xmlns:a16="http://schemas.microsoft.com/office/drawing/2014/main" id="{5CE486D9-94F2-4AC6-ACC9-CAD26668C76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36257" y="970820"/>
            <a:ext cx="3356957" cy="1599608"/>
          </a:xfrm>
          <a:prstGeom prst="rect">
            <a:avLst/>
          </a:prstGeom>
          <a:ln>
            <a:noFill/>
          </a:ln>
        </p:spPr>
      </p:pic>
      <p:cxnSp>
        <p:nvCxnSpPr>
          <p:cNvPr id="41" name="Straight Connector 40">
            <a:extLst>
              <a:ext uri="{FF2B5EF4-FFF2-40B4-BE49-F238E27FC236}">
                <a16:creationId xmlns:a16="http://schemas.microsoft.com/office/drawing/2014/main" id="{D9CE6E7A-5BD7-4CBE-AFA6-D06634AED3CD}"/>
              </a:ext>
            </a:extLst>
          </p:cNvPr>
          <p:cNvCxnSpPr>
            <a:cxnSpLocks/>
          </p:cNvCxnSpPr>
          <p:nvPr/>
        </p:nvCxnSpPr>
        <p:spPr>
          <a:xfrm>
            <a:off x="3722153" y="3136090"/>
            <a:ext cx="1652549" cy="1688076"/>
          </a:xfrm>
          <a:prstGeom prst="line">
            <a:avLst/>
          </a:prstGeom>
          <a:ln w="28575">
            <a:solidFill>
              <a:schemeClr val="accent1">
                <a:alpha val="34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bullet">
            <a:extLst>
              <a:ext uri="{FF2B5EF4-FFF2-40B4-BE49-F238E27FC236}">
                <a16:creationId xmlns:a16="http://schemas.microsoft.com/office/drawing/2014/main" id="{0585A06D-74DB-3B48-BF75-FBAF2B298998}"/>
              </a:ext>
            </a:extLst>
          </p:cNvPr>
          <p:cNvGrpSpPr/>
          <p:nvPr/>
        </p:nvGrpSpPr>
        <p:grpSpPr>
          <a:xfrm>
            <a:off x="5226667" y="4692004"/>
            <a:ext cx="431505" cy="431505"/>
            <a:chOff x="4837113" y="4094739"/>
            <a:chExt cx="431505" cy="431505"/>
          </a:xfrm>
          <a:solidFill>
            <a:schemeClr val="accent5"/>
          </a:solidFill>
        </p:grpSpPr>
        <p:sp>
          <p:nvSpPr>
            <p:cNvPr id="21" name="Oval 20">
              <a:extLst>
                <a:ext uri="{FF2B5EF4-FFF2-40B4-BE49-F238E27FC236}">
                  <a16:creationId xmlns:a16="http://schemas.microsoft.com/office/drawing/2014/main" id="{BA7554D9-B553-1440-AABA-967BCDF70194}"/>
                </a:ext>
              </a:extLst>
            </p:cNvPr>
            <p:cNvSpPr/>
            <p:nvPr/>
          </p:nvSpPr>
          <p:spPr>
            <a:xfrm>
              <a:off x="4837113" y="4094739"/>
              <a:ext cx="431505" cy="431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PageRight_E761" title="Icon of a chevron bracket in a circle pointed right">
              <a:extLst>
                <a:ext uri="{FF2B5EF4-FFF2-40B4-BE49-F238E27FC236}">
                  <a16:creationId xmlns:a16="http://schemas.microsoft.com/office/drawing/2014/main" id="{33C36EF7-6359-2A4E-B905-C4E2740466DC}"/>
                </a:ext>
              </a:extLst>
            </p:cNvPr>
            <p:cNvSpPr>
              <a:spLocks noChangeAspect="1" noEditPoints="1"/>
            </p:cNvSpPr>
            <p:nvPr/>
          </p:nvSpPr>
          <p:spPr bwMode="auto">
            <a:xfrm>
              <a:off x="4900927" y="4158441"/>
              <a:ext cx="303877" cy="304100"/>
            </a:xfrm>
            <a:custGeom>
              <a:avLst/>
              <a:gdLst>
                <a:gd name="T0" fmla="*/ 1613 w 3225"/>
                <a:gd name="T1" fmla="*/ 0 h 3225"/>
                <a:gd name="T2" fmla="*/ 3225 w 3225"/>
                <a:gd name="T3" fmla="*/ 1612 h 3225"/>
                <a:gd name="T4" fmla="*/ 1613 w 3225"/>
                <a:gd name="T5" fmla="*/ 3225 h 3225"/>
                <a:gd name="T6" fmla="*/ 0 w 3225"/>
                <a:gd name="T7" fmla="*/ 1612 h 3225"/>
                <a:gd name="T8" fmla="*/ 1613 w 3225"/>
                <a:gd name="T9" fmla="*/ 0 h 3225"/>
                <a:gd name="T10" fmla="*/ 1354 w 3225"/>
                <a:gd name="T11" fmla="*/ 2433 h 3225"/>
                <a:gd name="T12" fmla="*/ 2164 w 3225"/>
                <a:gd name="T13" fmla="*/ 1622 h 3225"/>
                <a:gd name="T14" fmla="*/ 1354 w 3225"/>
                <a:gd name="T15" fmla="*/ 811 h 3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5" h="3225">
                  <a:moveTo>
                    <a:pt x="1613" y="0"/>
                  </a:moveTo>
                  <a:cubicBezTo>
                    <a:pt x="2503" y="0"/>
                    <a:pt x="3225" y="722"/>
                    <a:pt x="3225" y="1612"/>
                  </a:cubicBezTo>
                  <a:cubicBezTo>
                    <a:pt x="3225" y="2503"/>
                    <a:pt x="2503" y="3225"/>
                    <a:pt x="1613" y="3225"/>
                  </a:cubicBezTo>
                  <a:cubicBezTo>
                    <a:pt x="722" y="3225"/>
                    <a:pt x="0" y="2503"/>
                    <a:pt x="0" y="1612"/>
                  </a:cubicBezTo>
                  <a:cubicBezTo>
                    <a:pt x="0" y="722"/>
                    <a:pt x="722" y="0"/>
                    <a:pt x="1613" y="0"/>
                  </a:cubicBezTo>
                  <a:close/>
                  <a:moveTo>
                    <a:pt x="1354" y="2433"/>
                  </a:moveTo>
                  <a:cubicBezTo>
                    <a:pt x="2164" y="1622"/>
                    <a:pt x="2164" y="1622"/>
                    <a:pt x="2164" y="1622"/>
                  </a:cubicBezTo>
                  <a:cubicBezTo>
                    <a:pt x="1354" y="811"/>
                    <a:pt x="1354" y="811"/>
                    <a:pt x="1354" y="811"/>
                  </a:cubicBezTo>
                </a:path>
              </a:pathLst>
            </a:custGeom>
            <a:grpFill/>
            <a:ln w="15875"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grpSp>
    </p:spTree>
    <p:extLst>
      <p:ext uri="{BB962C8B-B14F-4D97-AF65-F5344CB8AC3E}">
        <p14:creationId xmlns:p14="http://schemas.microsoft.com/office/powerpoint/2010/main" val="244974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07BFF77-D1A6-DA45-8EDB-7BD94E35ECA5}"/>
              </a:ext>
            </a:extLst>
          </p:cNvPr>
          <p:cNvSpPr/>
          <p:nvPr/>
        </p:nvSpPr>
        <p:spPr>
          <a:xfrm>
            <a:off x="9402793" y="1"/>
            <a:ext cx="8478807" cy="4838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pic>
        <p:nvPicPr>
          <p:cNvPr id="48" name="overlay">
            <a:extLst>
              <a:ext uri="{FF2B5EF4-FFF2-40B4-BE49-F238E27FC236}">
                <a16:creationId xmlns:a16="http://schemas.microsoft.com/office/drawing/2014/main" id="{1E9283DD-F286-6048-A0CE-7D5DFC928F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89893" y="1940640"/>
            <a:ext cx="3173998" cy="2995748"/>
          </a:xfrm>
          <a:prstGeom prst="rect">
            <a:avLst/>
          </a:prstGeom>
        </p:spPr>
      </p:pic>
      <p:pic>
        <p:nvPicPr>
          <p:cNvPr id="42" name="Graphic 41">
            <a:extLst>
              <a:ext uri="{FF2B5EF4-FFF2-40B4-BE49-F238E27FC236}">
                <a16:creationId xmlns:a16="http://schemas.microsoft.com/office/drawing/2014/main" id="{B1A609B2-3181-5743-8C83-5237739AFBF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2793" y="0"/>
            <a:ext cx="1459458" cy="2614862"/>
          </a:xfrm>
          <a:prstGeom prst="rect">
            <a:avLst/>
          </a:prstGeom>
        </p:spPr>
      </p:pic>
      <p:sp>
        <p:nvSpPr>
          <p:cNvPr id="2" name="mask">
            <a:extLst>
              <a:ext uri="{FF2B5EF4-FFF2-40B4-BE49-F238E27FC236}">
                <a16:creationId xmlns:a16="http://schemas.microsoft.com/office/drawing/2014/main" id="{594C1638-2068-401A-A053-B9CAF1637DFA}"/>
              </a:ext>
            </a:extLst>
          </p:cNvPr>
          <p:cNvSpPr/>
          <p:nvPr/>
        </p:nvSpPr>
        <p:spPr>
          <a:xfrm>
            <a:off x="0" y="0"/>
            <a:ext cx="17872148" cy="10050851"/>
          </a:xfrm>
          <a:custGeom>
            <a:avLst/>
            <a:gdLst>
              <a:gd name="connsiteX0" fmla="*/ 9415248 w 17872148"/>
              <a:gd name="connsiteY0" fmla="*/ 1902227 h 10050851"/>
              <a:gd name="connsiteX1" fmla="*/ 9415248 w 17872148"/>
              <a:gd name="connsiteY1" fmla="*/ 0 h 10050851"/>
              <a:gd name="connsiteX2" fmla="*/ 0 w 17872148"/>
              <a:gd name="connsiteY2" fmla="*/ 0 h 10050851"/>
              <a:gd name="connsiteX3" fmla="*/ 0 w 17872148"/>
              <a:gd name="connsiteY3" fmla="*/ 10050851 h 10050851"/>
              <a:gd name="connsiteX4" fmla="*/ 17872148 w 17872148"/>
              <a:gd name="connsiteY4" fmla="*/ 10050851 h 10050851"/>
              <a:gd name="connsiteX5" fmla="*/ 17872148 w 17872148"/>
              <a:gd name="connsiteY5" fmla="*/ 4842375 h 10050851"/>
              <a:gd name="connsiteX6" fmla="*/ 12360231 w 17872148"/>
              <a:gd name="connsiteY6" fmla="*/ 4842375 h 10050851"/>
              <a:gd name="connsiteX7" fmla="*/ 9415248 w 17872148"/>
              <a:gd name="connsiteY7" fmla="*/ 1902227 h 10050851"/>
              <a:gd name="connsiteX8" fmla="*/ 10853716 w 17872148"/>
              <a:gd name="connsiteY8" fmla="*/ 4842375 h 10050851"/>
              <a:gd name="connsiteX9" fmla="*/ 10014452 w 17872148"/>
              <a:gd name="connsiteY9" fmla="*/ 4004489 h 10050851"/>
              <a:gd name="connsiteX10" fmla="*/ 9415248 w 17872148"/>
              <a:gd name="connsiteY10" fmla="*/ 3406269 h 10050851"/>
              <a:gd name="connsiteX11" fmla="*/ 9415248 w 17872148"/>
              <a:gd name="connsiteY11" fmla="*/ 2043761 h 10050851"/>
              <a:gd name="connsiteX12" fmla="*/ 12218464 w 17872148"/>
              <a:gd name="connsiteY12" fmla="*/ 4842375 h 10050851"/>
              <a:gd name="connsiteX13" fmla="*/ 10853716 w 17872148"/>
              <a:gd name="connsiteY13" fmla="*/ 4842375 h 1005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72148" h="10050851">
                <a:moveTo>
                  <a:pt x="9415248" y="1902227"/>
                </a:moveTo>
                <a:lnTo>
                  <a:pt x="9415248" y="0"/>
                </a:lnTo>
                <a:lnTo>
                  <a:pt x="0" y="0"/>
                </a:lnTo>
                <a:lnTo>
                  <a:pt x="0" y="10050851"/>
                </a:lnTo>
                <a:lnTo>
                  <a:pt x="17872148" y="10050851"/>
                </a:lnTo>
                <a:lnTo>
                  <a:pt x="17872148" y="4842375"/>
                </a:lnTo>
                <a:lnTo>
                  <a:pt x="12360231" y="4842375"/>
                </a:lnTo>
                <a:lnTo>
                  <a:pt x="9415248" y="1902227"/>
                </a:lnTo>
                <a:close/>
                <a:moveTo>
                  <a:pt x="10853716" y="4842375"/>
                </a:moveTo>
                <a:lnTo>
                  <a:pt x="10014452" y="4004489"/>
                </a:lnTo>
                <a:lnTo>
                  <a:pt x="9415248" y="3406269"/>
                </a:lnTo>
                <a:lnTo>
                  <a:pt x="9415248" y="2043761"/>
                </a:lnTo>
                <a:lnTo>
                  <a:pt x="12218464" y="4842375"/>
                </a:lnTo>
                <a:lnTo>
                  <a:pt x="10853716" y="4842375"/>
                </a:lnTo>
                <a:close/>
              </a:path>
            </a:pathLst>
          </a:custGeom>
          <a:solidFill>
            <a:schemeClr val="bg1"/>
          </a:solidFill>
          <a:ln w="18899" cap="flat">
            <a:noFill/>
            <a:prstDash val="solid"/>
            <a:miter/>
          </a:ln>
        </p:spPr>
        <p:txBody>
          <a:bodyPr rtlCol="0" anchor="ctr"/>
          <a:lstStyle/>
          <a:p>
            <a:endParaRPr lang="en-CR"/>
          </a:p>
        </p:txBody>
      </p:sp>
      <p:sp>
        <p:nvSpPr>
          <p:cNvPr id="5" name="Title 33">
            <a:extLst>
              <a:ext uri="{FF2B5EF4-FFF2-40B4-BE49-F238E27FC236}">
                <a16:creationId xmlns:a16="http://schemas.microsoft.com/office/drawing/2014/main" id="{5CABD026-6DA7-5348-AF86-62F0BE00244B}"/>
              </a:ext>
            </a:extLst>
          </p:cNvPr>
          <p:cNvSpPr txBox="1">
            <a:spLocks/>
          </p:cNvSpPr>
          <p:nvPr/>
        </p:nvSpPr>
        <p:spPr>
          <a:xfrm>
            <a:off x="820166" y="852468"/>
            <a:ext cx="8120634" cy="1920526"/>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r>
              <a:rPr lang="en-US" sz="4400" dirty="0">
                <a:solidFill>
                  <a:schemeClr val="accent2"/>
                </a:solidFill>
                <a:latin typeface="Segoe UI Semibold" panose="020B0502040204020203" pitchFamily="34" charset="0"/>
                <a:cs typeface="Segoe UI Semibold" panose="020B0502040204020203" pitchFamily="34" charset="0"/>
              </a:rPr>
              <a:t>HailBytes, SAT Platform, and Microsoft Azure + Entra ID</a:t>
            </a:r>
          </a:p>
        </p:txBody>
      </p:sp>
      <p:grpSp>
        <p:nvGrpSpPr>
          <p:cNvPr id="11" name="Group 10">
            <a:extLst>
              <a:ext uri="{FF2B5EF4-FFF2-40B4-BE49-F238E27FC236}">
                <a16:creationId xmlns:a16="http://schemas.microsoft.com/office/drawing/2014/main" id="{E8423155-DE7E-4EE2-BC61-886237257F25}"/>
              </a:ext>
            </a:extLst>
          </p:cNvPr>
          <p:cNvGrpSpPr/>
          <p:nvPr/>
        </p:nvGrpSpPr>
        <p:grpSpPr>
          <a:xfrm>
            <a:off x="12734939" y="6372122"/>
            <a:ext cx="3757960" cy="2306232"/>
            <a:chOff x="12740394" y="6249773"/>
            <a:chExt cx="3757960" cy="2306232"/>
          </a:xfrm>
        </p:grpSpPr>
        <p:sp>
          <p:nvSpPr>
            <p:cNvPr id="29" name="Text Placeholder 4">
              <a:extLst>
                <a:ext uri="{FF2B5EF4-FFF2-40B4-BE49-F238E27FC236}">
                  <a16:creationId xmlns:a16="http://schemas.microsoft.com/office/drawing/2014/main" id="{57E2D58E-8126-47DE-8701-50C780E3F7AB}"/>
                </a:ext>
              </a:extLst>
            </p:cNvPr>
            <p:cNvSpPr txBox="1">
              <a:spLocks/>
            </p:cNvSpPr>
            <p:nvPr/>
          </p:nvSpPr>
          <p:spPr>
            <a:xfrm>
              <a:off x="12740394" y="7232566"/>
              <a:ext cx="3757960" cy="132343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Deploys from Azure Marketplace in under 10 minutes — single VM, HA, or auto-scaling via official Terraform modules.</a:t>
              </a:r>
            </a:p>
          </p:txBody>
        </p:sp>
        <p:sp>
          <p:nvSpPr>
            <p:cNvPr id="37" name="Text Placeholder 75">
              <a:extLst>
                <a:ext uri="{FF2B5EF4-FFF2-40B4-BE49-F238E27FC236}">
                  <a16:creationId xmlns:a16="http://schemas.microsoft.com/office/drawing/2014/main" id="{161F84F9-9FD4-4842-8270-900C802260B4}"/>
                </a:ext>
              </a:extLst>
            </p:cNvPr>
            <p:cNvSpPr txBox="1">
              <a:spLocks/>
            </p:cNvSpPr>
            <p:nvPr/>
          </p:nvSpPr>
          <p:spPr>
            <a:xfrm>
              <a:off x="12740394" y="6249773"/>
              <a:ext cx="3757960" cy="461665"/>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Azure Marketplace</a:t>
              </a:r>
            </a:p>
          </p:txBody>
        </p:sp>
      </p:grpSp>
      <p:sp>
        <p:nvSpPr>
          <p:cNvPr id="6" name="Text Placeholder 2">
            <a:extLst>
              <a:ext uri="{FF2B5EF4-FFF2-40B4-BE49-F238E27FC236}">
                <a16:creationId xmlns:a16="http://schemas.microsoft.com/office/drawing/2014/main" id="{763AA555-A516-1846-AFBA-9BEE0D53A7D7}"/>
              </a:ext>
            </a:extLst>
          </p:cNvPr>
          <p:cNvSpPr txBox="1">
            <a:spLocks/>
          </p:cNvSpPr>
          <p:nvPr/>
        </p:nvSpPr>
        <p:spPr>
          <a:xfrm>
            <a:off x="820166" y="2916765"/>
            <a:ext cx="8380539" cy="2598275"/>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entirely on Azure compute the customer already pays for, authenticates users through Microsoft Entra ID, and surfaces campaign results into Microsoft Sentinel via native webhooks. Azure Marketplace billing draws down MACC commitment, turning committed Azure spend into measurable phishing-risk reduction without a new procurement cycle.</a:t>
            </a:r>
          </a:p>
        </p:txBody>
      </p:sp>
      <p:grpSp>
        <p:nvGrpSpPr>
          <p:cNvPr id="10" name="Group 9">
            <a:extLst>
              <a:ext uri="{FF2B5EF4-FFF2-40B4-BE49-F238E27FC236}">
                <a16:creationId xmlns:a16="http://schemas.microsoft.com/office/drawing/2014/main" id="{330AAC37-1F1A-4A4F-825F-EE9124879FBD}"/>
              </a:ext>
            </a:extLst>
          </p:cNvPr>
          <p:cNvGrpSpPr/>
          <p:nvPr/>
        </p:nvGrpSpPr>
        <p:grpSpPr>
          <a:xfrm>
            <a:off x="7130775" y="6366507"/>
            <a:ext cx="3757960" cy="2614009"/>
            <a:chOff x="7136051" y="6319359"/>
            <a:chExt cx="3757960" cy="2614009"/>
          </a:xfrm>
        </p:grpSpPr>
        <p:sp>
          <p:nvSpPr>
            <p:cNvPr id="24" name="Text Placeholder 4">
              <a:extLst>
                <a:ext uri="{FF2B5EF4-FFF2-40B4-BE49-F238E27FC236}">
                  <a16:creationId xmlns:a16="http://schemas.microsoft.com/office/drawing/2014/main" id="{5C00D279-4130-4059-974F-F0057871CA63}"/>
                </a:ext>
              </a:extLst>
            </p:cNvPr>
            <p:cNvSpPr txBox="1">
              <a:spLocks/>
            </p:cNvSpPr>
            <p:nvPr/>
          </p:nvSpPr>
          <p:spPr>
            <a:xfrm>
              <a:off x="7136051" y="7302152"/>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Microsoft Entra ID OIDC SSO is built in. No new identity infrastructure, no AD sync — users sign in with their existing Microsoft accounts.</a:t>
              </a:r>
            </a:p>
          </p:txBody>
        </p:sp>
        <p:sp>
          <p:nvSpPr>
            <p:cNvPr id="25" name="Text Placeholder 75">
              <a:extLst>
                <a:ext uri="{FF2B5EF4-FFF2-40B4-BE49-F238E27FC236}">
                  <a16:creationId xmlns:a16="http://schemas.microsoft.com/office/drawing/2014/main" id="{8498E491-985B-46C9-B109-42F28DA42096}"/>
                </a:ext>
              </a:extLst>
            </p:cNvPr>
            <p:cNvSpPr txBox="1">
              <a:spLocks/>
            </p:cNvSpPr>
            <p:nvPr/>
          </p:nvSpPr>
          <p:spPr>
            <a:xfrm>
              <a:off x="7136051" y="6319359"/>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Native Microsoft Entra ID SSO</a:t>
              </a:r>
            </a:p>
          </p:txBody>
        </p:sp>
      </p:grpSp>
      <p:grpSp>
        <p:nvGrpSpPr>
          <p:cNvPr id="9" name="Group 8">
            <a:extLst>
              <a:ext uri="{FF2B5EF4-FFF2-40B4-BE49-F238E27FC236}">
                <a16:creationId xmlns:a16="http://schemas.microsoft.com/office/drawing/2014/main" id="{A7AAF2AD-1301-465C-9791-61E07C55A3D6}"/>
              </a:ext>
            </a:extLst>
          </p:cNvPr>
          <p:cNvGrpSpPr/>
          <p:nvPr/>
        </p:nvGrpSpPr>
        <p:grpSpPr>
          <a:xfrm>
            <a:off x="1378683" y="6366507"/>
            <a:ext cx="3757960" cy="2614009"/>
            <a:chOff x="1407149" y="6238558"/>
            <a:chExt cx="3757960" cy="2614009"/>
          </a:xfrm>
        </p:grpSpPr>
        <p:sp>
          <p:nvSpPr>
            <p:cNvPr id="33" name="Text Placeholder 4">
              <a:extLst>
                <a:ext uri="{FF2B5EF4-FFF2-40B4-BE49-F238E27FC236}">
                  <a16:creationId xmlns:a16="http://schemas.microsoft.com/office/drawing/2014/main" id="{EADDAEDB-6BF9-044D-A58C-B157B0E2DA71}"/>
                </a:ext>
              </a:extLst>
            </p:cNvPr>
            <p:cNvSpPr txBox="1">
              <a:spLocks/>
            </p:cNvSpPr>
            <p:nvPr/>
          </p:nvSpPr>
          <p:spPr>
            <a:xfrm>
              <a:off x="1407149" y="7221351"/>
              <a:ext cx="3757960" cy="1631216"/>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Webhooks stream click and credential events to Microsoft Sentinel and Defender XDR. MCP server connects Microsoft Copilot for natural-language campaign creation.</a:t>
              </a:r>
            </a:p>
          </p:txBody>
        </p:sp>
        <p:sp>
          <p:nvSpPr>
            <p:cNvPr id="34" name="Text Placeholder 75">
              <a:extLst>
                <a:ext uri="{FF2B5EF4-FFF2-40B4-BE49-F238E27FC236}">
                  <a16:creationId xmlns:a16="http://schemas.microsoft.com/office/drawing/2014/main" id="{525F6512-ED4D-2249-8344-C3F5371DD14A}"/>
                </a:ext>
              </a:extLst>
            </p:cNvPr>
            <p:cNvSpPr txBox="1">
              <a:spLocks/>
            </p:cNvSpPr>
            <p:nvPr/>
          </p:nvSpPr>
          <p:spPr>
            <a:xfrm>
              <a:off x="1407149" y="6238558"/>
              <a:ext cx="3757960"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Microsoft Sentinel + Copilot</a:t>
              </a:r>
            </a:p>
          </p:txBody>
        </p:sp>
      </p:grpSp>
      <p:grpSp>
        <p:nvGrpSpPr>
          <p:cNvPr id="8" name="Group 7">
            <a:extLst>
              <a:ext uri="{FF2B5EF4-FFF2-40B4-BE49-F238E27FC236}">
                <a16:creationId xmlns:a16="http://schemas.microsoft.com/office/drawing/2014/main" id="{87CD2E0A-C68B-44E4-BB1A-207E7AD4D46F}"/>
              </a:ext>
            </a:extLst>
          </p:cNvPr>
          <p:cNvGrpSpPr/>
          <p:nvPr/>
        </p:nvGrpSpPr>
        <p:grpSpPr>
          <a:xfrm>
            <a:off x="6572258" y="5954233"/>
            <a:ext cx="4874994" cy="3438556"/>
            <a:chOff x="6572258" y="5954233"/>
            <a:chExt cx="4874994" cy="3438556"/>
          </a:xfrm>
        </p:grpSpPr>
        <p:sp>
          <p:nvSpPr>
            <p:cNvPr id="4" name="Rectangle: Diagonal Corners Snipped 3">
              <a:extLst>
                <a:ext uri="{FF2B5EF4-FFF2-40B4-BE49-F238E27FC236}">
                  <a16:creationId xmlns:a16="http://schemas.microsoft.com/office/drawing/2014/main" id="{DAB57BDF-AA85-4449-B71A-86C88BB7FC03}"/>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0B942E01-DD09-654D-9E3D-0056C434C91F}"/>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E1D60B3-EB1F-4730-8759-AF0F7247A4C1}"/>
              </a:ext>
            </a:extLst>
          </p:cNvPr>
          <p:cNvGrpSpPr/>
          <p:nvPr/>
        </p:nvGrpSpPr>
        <p:grpSpPr>
          <a:xfrm>
            <a:off x="12176422" y="5959848"/>
            <a:ext cx="4874994" cy="3438556"/>
            <a:chOff x="6572258" y="5954233"/>
            <a:chExt cx="4874994" cy="3438556"/>
          </a:xfrm>
        </p:grpSpPr>
        <p:sp>
          <p:nvSpPr>
            <p:cNvPr id="28" name="Rectangle: Diagonal Corners Snipped 27">
              <a:extLst>
                <a:ext uri="{FF2B5EF4-FFF2-40B4-BE49-F238E27FC236}">
                  <a16:creationId xmlns:a16="http://schemas.microsoft.com/office/drawing/2014/main" id="{2A9A6C14-22A4-444C-AF40-769196AEDDBB}"/>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64AFA1AB-B52D-4AB7-B389-982AEDE16878}"/>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E6451B6D-1492-460F-B68B-585C2A1E5DB7}"/>
              </a:ext>
            </a:extLst>
          </p:cNvPr>
          <p:cNvGrpSpPr/>
          <p:nvPr/>
        </p:nvGrpSpPr>
        <p:grpSpPr>
          <a:xfrm>
            <a:off x="820166" y="5954233"/>
            <a:ext cx="4874994" cy="3438556"/>
            <a:chOff x="6572258" y="5954233"/>
            <a:chExt cx="4874994" cy="3438556"/>
          </a:xfrm>
        </p:grpSpPr>
        <p:sp>
          <p:nvSpPr>
            <p:cNvPr id="36" name="Rectangle: Diagonal Corners Snipped 35">
              <a:extLst>
                <a:ext uri="{FF2B5EF4-FFF2-40B4-BE49-F238E27FC236}">
                  <a16:creationId xmlns:a16="http://schemas.microsoft.com/office/drawing/2014/main" id="{31D3DD06-43E6-45A1-80D3-D2B00E61773E}"/>
                </a:ext>
              </a:extLst>
            </p:cNvPr>
            <p:cNvSpPr/>
            <p:nvPr/>
          </p:nvSpPr>
          <p:spPr>
            <a:xfrm>
              <a:off x="6572258" y="5954233"/>
              <a:ext cx="4874815" cy="3438556"/>
            </a:xfrm>
            <a:prstGeom prst="snip2Diag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A1363AF4-9ECC-4461-881D-E978ACE61B4D}"/>
                </a:ext>
              </a:extLst>
            </p:cNvPr>
            <p:cNvCxnSpPr>
              <a:cxnSpLocks/>
            </p:cNvCxnSpPr>
            <p:nvPr/>
          </p:nvCxnSpPr>
          <p:spPr>
            <a:xfrm>
              <a:off x="11447252" y="6535479"/>
              <a:ext cx="0" cy="28326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3516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A98F2DB-70AC-0342-AC07-03F17E5AB91E}"/>
              </a:ext>
            </a:extLst>
          </p:cNvPr>
          <p:cNvSpPr/>
          <p:nvPr/>
        </p:nvSpPr>
        <p:spPr>
          <a:xfrm>
            <a:off x="0" y="0"/>
            <a:ext cx="5400883" cy="1005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0" name="Freeform: Shape 49">
            <a:extLst>
              <a:ext uri="{FF2B5EF4-FFF2-40B4-BE49-F238E27FC236}">
                <a16:creationId xmlns:a16="http://schemas.microsoft.com/office/drawing/2014/main" id="{12765C94-C6FB-4B81-847C-851249443F41}"/>
              </a:ext>
            </a:extLst>
          </p:cNvPr>
          <p:cNvSpPr>
            <a:spLocks/>
          </p:cNvSpPr>
          <p:nvPr/>
        </p:nvSpPr>
        <p:spPr>
          <a:xfrm rot="10800000">
            <a:off x="2231242" y="-37963"/>
            <a:ext cx="15650358" cy="10083752"/>
          </a:xfrm>
          <a:custGeom>
            <a:avLst/>
            <a:gdLst>
              <a:gd name="connsiteX0" fmla="*/ 256422 w 2738601"/>
              <a:gd name="connsiteY0" fmla="*/ 0 h 1911410"/>
              <a:gd name="connsiteX1" fmla="*/ 2738601 w 2738601"/>
              <a:gd name="connsiteY1" fmla="*/ 0 h 1911410"/>
              <a:gd name="connsiteX2" fmla="*/ 2154559 w 2738601"/>
              <a:gd name="connsiteY2" fmla="*/ 584042 h 1911410"/>
              <a:gd name="connsiteX3" fmla="*/ 2154559 w 2738601"/>
              <a:gd name="connsiteY3" fmla="*/ 1405152 h 1911410"/>
              <a:gd name="connsiteX4" fmla="*/ 2660021 w 2738601"/>
              <a:gd name="connsiteY4" fmla="*/ 1910879 h 1911410"/>
              <a:gd name="connsiteX5" fmla="*/ 806676 w 2738601"/>
              <a:gd name="connsiteY5" fmla="*/ 1910879 h 1911410"/>
              <a:gd name="connsiteX6" fmla="*/ 806676 w 2738601"/>
              <a:gd name="connsiteY6" fmla="*/ 1911410 h 1911410"/>
              <a:gd name="connsiteX7" fmla="*/ 0 w 2738601"/>
              <a:gd name="connsiteY7" fmla="*/ 1911410 h 1911410"/>
              <a:gd name="connsiteX8" fmla="*/ 0 w 2738601"/>
              <a:gd name="connsiteY8" fmla="*/ 60 h 1911410"/>
              <a:gd name="connsiteX9" fmla="*/ 256422 w 2738601"/>
              <a:gd name="connsiteY9" fmla="*/ 60 h 1911410"/>
              <a:gd name="connsiteX0" fmla="*/ 495651 w 2977830"/>
              <a:gd name="connsiteY0" fmla="*/ 0 h 1911410"/>
              <a:gd name="connsiteX1" fmla="*/ 2977830 w 2977830"/>
              <a:gd name="connsiteY1" fmla="*/ 0 h 1911410"/>
              <a:gd name="connsiteX2" fmla="*/ 2393788 w 2977830"/>
              <a:gd name="connsiteY2" fmla="*/ 584042 h 1911410"/>
              <a:gd name="connsiteX3" fmla="*/ 2393788 w 2977830"/>
              <a:gd name="connsiteY3" fmla="*/ 1405152 h 1911410"/>
              <a:gd name="connsiteX4" fmla="*/ 2899250 w 2977830"/>
              <a:gd name="connsiteY4" fmla="*/ 1910879 h 1911410"/>
              <a:gd name="connsiteX5" fmla="*/ 1045905 w 2977830"/>
              <a:gd name="connsiteY5" fmla="*/ 1910879 h 1911410"/>
              <a:gd name="connsiteX6" fmla="*/ 1045905 w 2977830"/>
              <a:gd name="connsiteY6" fmla="*/ 1911410 h 1911410"/>
              <a:gd name="connsiteX7" fmla="*/ 239229 w 2977830"/>
              <a:gd name="connsiteY7" fmla="*/ 1911410 h 1911410"/>
              <a:gd name="connsiteX8" fmla="*/ 0 w 2977830"/>
              <a:gd name="connsiteY8" fmla="*/ 60 h 1911410"/>
              <a:gd name="connsiteX9" fmla="*/ 495651 w 2977830"/>
              <a:gd name="connsiteY9" fmla="*/ 60 h 1911410"/>
              <a:gd name="connsiteX10" fmla="*/ 495651 w 2977830"/>
              <a:gd name="connsiteY10" fmla="*/ 0 h 1911410"/>
              <a:gd name="connsiteX0" fmla="*/ 495651 w 2977830"/>
              <a:gd name="connsiteY0" fmla="*/ 0 h 1918659"/>
              <a:gd name="connsiteX1" fmla="*/ 2977830 w 2977830"/>
              <a:gd name="connsiteY1" fmla="*/ 0 h 1918659"/>
              <a:gd name="connsiteX2" fmla="*/ 2393788 w 2977830"/>
              <a:gd name="connsiteY2" fmla="*/ 584042 h 1918659"/>
              <a:gd name="connsiteX3" fmla="*/ 2393788 w 2977830"/>
              <a:gd name="connsiteY3" fmla="*/ 1405152 h 1918659"/>
              <a:gd name="connsiteX4" fmla="*/ 2899250 w 2977830"/>
              <a:gd name="connsiteY4" fmla="*/ 1910879 h 1918659"/>
              <a:gd name="connsiteX5" fmla="*/ 1045905 w 2977830"/>
              <a:gd name="connsiteY5" fmla="*/ 1910879 h 1918659"/>
              <a:gd name="connsiteX6" fmla="*/ 1045905 w 2977830"/>
              <a:gd name="connsiteY6" fmla="*/ 1911410 h 1918659"/>
              <a:gd name="connsiteX7" fmla="*/ 4833 w 2977830"/>
              <a:gd name="connsiteY7" fmla="*/ 1918659 h 1918659"/>
              <a:gd name="connsiteX8" fmla="*/ 0 w 2977830"/>
              <a:gd name="connsiteY8" fmla="*/ 60 h 1918659"/>
              <a:gd name="connsiteX9" fmla="*/ 495651 w 2977830"/>
              <a:gd name="connsiteY9" fmla="*/ 60 h 1918659"/>
              <a:gd name="connsiteX10" fmla="*/ 495651 w 2977830"/>
              <a:gd name="connsiteY10" fmla="*/ 0 h 1918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7830" h="1918659">
                <a:moveTo>
                  <a:pt x="495651" y="0"/>
                </a:moveTo>
                <a:lnTo>
                  <a:pt x="2977830" y="0"/>
                </a:lnTo>
                <a:lnTo>
                  <a:pt x="2393788" y="584042"/>
                </a:lnTo>
                <a:lnTo>
                  <a:pt x="2393788" y="1405152"/>
                </a:lnTo>
                <a:lnTo>
                  <a:pt x="2899250" y="1910879"/>
                </a:lnTo>
                <a:lnTo>
                  <a:pt x="1045905" y="1910879"/>
                </a:lnTo>
                <a:lnTo>
                  <a:pt x="1045905" y="1911410"/>
                </a:lnTo>
                <a:lnTo>
                  <a:pt x="4833" y="1918659"/>
                </a:lnTo>
                <a:lnTo>
                  <a:pt x="0" y="60"/>
                </a:lnTo>
                <a:lnTo>
                  <a:pt x="495651" y="60"/>
                </a:lnTo>
                <a:lnTo>
                  <a:pt x="4956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606"/>
          </a:p>
        </p:txBody>
      </p:sp>
      <p:pic>
        <p:nvPicPr>
          <p:cNvPr id="51" name="Overlay">
            <a:extLst>
              <a:ext uri="{FF2B5EF4-FFF2-40B4-BE49-F238E27FC236}">
                <a16:creationId xmlns:a16="http://schemas.microsoft.com/office/drawing/2014/main" id="{CC781D3F-295A-4FA2-883B-8B64811AAAB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0" y="7827132"/>
            <a:ext cx="2231268" cy="2231268"/>
          </a:xfrm>
          <a:prstGeom prst="rect">
            <a:avLst/>
          </a:prstGeom>
        </p:spPr>
      </p:pic>
      <p:sp>
        <p:nvSpPr>
          <p:cNvPr id="25" name="Freeform 146">
            <a:extLst>
              <a:ext uri="{FF2B5EF4-FFF2-40B4-BE49-F238E27FC236}">
                <a16:creationId xmlns:a16="http://schemas.microsoft.com/office/drawing/2014/main" id="{6547BCAD-AA8D-4D6C-98F3-2270C11A685F}"/>
              </a:ext>
            </a:extLst>
          </p:cNvPr>
          <p:cNvSpPr>
            <a:spLocks/>
          </p:cNvSpPr>
          <p:nvPr/>
        </p:nvSpPr>
        <p:spPr>
          <a:xfrm rot="5400000">
            <a:off x="532" y="7706057"/>
            <a:ext cx="2339462" cy="2340578"/>
          </a:xfrm>
          <a:custGeom>
            <a:avLst/>
            <a:gdLst>
              <a:gd name="connsiteX0" fmla="*/ 0 w 2659464"/>
              <a:gd name="connsiteY0" fmla="*/ 2660735 h 2660734"/>
              <a:gd name="connsiteX1" fmla="*/ 148596 w 2659464"/>
              <a:gd name="connsiteY1" fmla="*/ 2660735 h 2660734"/>
              <a:gd name="connsiteX2" fmla="*/ 2659465 w 2659464"/>
              <a:gd name="connsiteY2" fmla="*/ 149865 h 2660734"/>
              <a:gd name="connsiteX3" fmla="*/ 2659465 w 2659464"/>
              <a:gd name="connsiteY3" fmla="*/ 0 h 2660734"/>
            </a:gdLst>
            <a:ahLst/>
            <a:cxnLst>
              <a:cxn ang="0">
                <a:pos x="connsiteX0" y="connsiteY0"/>
              </a:cxn>
              <a:cxn ang="0">
                <a:pos x="connsiteX1" y="connsiteY1"/>
              </a:cxn>
              <a:cxn ang="0">
                <a:pos x="connsiteX2" y="connsiteY2"/>
              </a:cxn>
              <a:cxn ang="0">
                <a:pos x="connsiteX3" y="connsiteY3"/>
              </a:cxn>
            </a:cxnLst>
            <a:rect l="l" t="t" r="r" b="b"/>
            <a:pathLst>
              <a:path w="2659464" h="2660734">
                <a:moveTo>
                  <a:pt x="0" y="2660735"/>
                </a:moveTo>
                <a:lnTo>
                  <a:pt x="148596" y="2660735"/>
                </a:lnTo>
                <a:lnTo>
                  <a:pt x="2659465" y="149865"/>
                </a:lnTo>
                <a:lnTo>
                  <a:pt x="2659465" y="0"/>
                </a:lnTo>
                <a:close/>
              </a:path>
            </a:pathLst>
          </a:custGeom>
          <a:solidFill>
            <a:schemeClr val="accent6"/>
          </a:solidFill>
          <a:ln w="12695" cap="flat">
            <a:noFill/>
            <a:prstDash val="solid"/>
            <a:miter/>
          </a:ln>
        </p:spPr>
        <p:txBody>
          <a:bodyPr rtlCol="0" anchor="ctr"/>
          <a:lstStyle/>
          <a:p>
            <a:endParaRPr lang="en-CR" sz="313"/>
          </a:p>
        </p:txBody>
      </p:sp>
      <p:sp>
        <p:nvSpPr>
          <p:cNvPr id="3" name="Graphic 52">
            <a:extLst>
              <a:ext uri="{FF2B5EF4-FFF2-40B4-BE49-F238E27FC236}">
                <a16:creationId xmlns:a16="http://schemas.microsoft.com/office/drawing/2014/main" id="{29B2990B-B146-436C-BB35-452F5C9D4322}"/>
              </a:ext>
            </a:extLst>
          </p:cNvPr>
          <p:cNvSpPr/>
          <p:nvPr/>
        </p:nvSpPr>
        <p:spPr>
          <a:xfrm rot="18900000">
            <a:off x="3244587" y="-1228349"/>
            <a:ext cx="2377524" cy="2380198"/>
          </a:xfrm>
          <a:custGeom>
            <a:avLst/>
            <a:gdLst>
              <a:gd name="connsiteX0" fmla="*/ 0 w 2377524"/>
              <a:gd name="connsiteY0" fmla="*/ 0 h 2380198"/>
              <a:gd name="connsiteX1" fmla="*/ 2377524 w 2377524"/>
              <a:gd name="connsiteY1" fmla="*/ 0 h 2380198"/>
              <a:gd name="connsiteX2" fmla="*/ 2377524 w 2377524"/>
              <a:gd name="connsiteY2" fmla="*/ 2380198 h 2380198"/>
              <a:gd name="connsiteX3" fmla="*/ 0 w 2377524"/>
              <a:gd name="connsiteY3" fmla="*/ 2380198 h 2380198"/>
              <a:gd name="connsiteX0" fmla="*/ 0 w 2377524"/>
              <a:gd name="connsiteY0" fmla="*/ 0 h 2380198"/>
              <a:gd name="connsiteX1" fmla="*/ 2377524 w 2377524"/>
              <a:gd name="connsiteY1" fmla="*/ 2380198 h 2380198"/>
              <a:gd name="connsiteX2" fmla="*/ 0 w 2377524"/>
              <a:gd name="connsiteY2" fmla="*/ 2380198 h 2380198"/>
              <a:gd name="connsiteX3" fmla="*/ 0 w 2377524"/>
              <a:gd name="connsiteY3" fmla="*/ 0 h 2380198"/>
            </a:gdLst>
            <a:ahLst/>
            <a:cxnLst>
              <a:cxn ang="0">
                <a:pos x="connsiteX0" y="connsiteY0"/>
              </a:cxn>
              <a:cxn ang="0">
                <a:pos x="connsiteX1" y="connsiteY1"/>
              </a:cxn>
              <a:cxn ang="0">
                <a:pos x="connsiteX2" y="connsiteY2"/>
              </a:cxn>
              <a:cxn ang="0">
                <a:pos x="connsiteX3" y="connsiteY3"/>
              </a:cxn>
            </a:cxnLst>
            <a:rect l="l" t="t" r="r" b="b"/>
            <a:pathLst>
              <a:path w="2377524" h="2380198">
                <a:moveTo>
                  <a:pt x="0" y="0"/>
                </a:moveTo>
                <a:lnTo>
                  <a:pt x="2377524" y="2380198"/>
                </a:lnTo>
                <a:lnTo>
                  <a:pt x="0" y="2380198"/>
                </a:lnTo>
                <a:lnTo>
                  <a:pt x="0" y="0"/>
                </a:lnTo>
                <a:close/>
              </a:path>
            </a:pathLst>
          </a:custGeom>
          <a:solidFill>
            <a:schemeClr val="accent1"/>
          </a:solidFill>
          <a:ln w="2136" cap="flat">
            <a:noFill/>
            <a:prstDash val="solid"/>
            <a:miter/>
          </a:ln>
        </p:spPr>
        <p:txBody>
          <a:bodyPr rtlCol="0" anchor="ctr"/>
          <a:lstStyle/>
          <a:p>
            <a:endParaRPr lang="en-US"/>
          </a:p>
        </p:txBody>
      </p:sp>
      <p:cxnSp>
        <p:nvCxnSpPr>
          <p:cNvPr id="56" name="Straight Connector 55">
            <a:extLst>
              <a:ext uri="{FF2B5EF4-FFF2-40B4-BE49-F238E27FC236}">
                <a16:creationId xmlns:a16="http://schemas.microsoft.com/office/drawing/2014/main" id="{EBAC6387-AFC0-4541-93A9-C77D75887DB1}"/>
              </a:ext>
            </a:extLst>
          </p:cNvPr>
          <p:cNvCxnSpPr>
            <a:cxnSpLocks/>
          </p:cNvCxnSpPr>
          <p:nvPr/>
        </p:nvCxnSpPr>
        <p:spPr>
          <a:xfrm flipH="1">
            <a:off x="2441067" y="7183176"/>
            <a:ext cx="2963442" cy="2913186"/>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itle 33">
            <a:extLst>
              <a:ext uri="{FF2B5EF4-FFF2-40B4-BE49-F238E27FC236}">
                <a16:creationId xmlns:a16="http://schemas.microsoft.com/office/drawing/2014/main" id="{B0EB4FDF-CBC2-4E62-800F-87B817BB1662}"/>
              </a:ext>
            </a:extLst>
          </p:cNvPr>
          <p:cNvSpPr txBox="1">
            <a:spLocks/>
          </p:cNvSpPr>
          <p:nvPr/>
        </p:nvSpPr>
        <p:spPr>
          <a:xfrm>
            <a:off x="5950645" y="1214981"/>
            <a:ext cx="10808857" cy="1446550"/>
          </a:xfrm>
          <a:prstGeom prst="rect">
            <a:avLst/>
          </a:prstGeom>
        </p:spPr>
        <p:txBody>
          <a:bodyPr wrap="square" anchor="ct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a:solidFill>
                  <a:schemeClr val="accent2"/>
                </a:solidFill>
                <a:latin typeface="Segoe UI Semibold" panose="020B0502040204020203" pitchFamily="34" charset="0"/>
                <a:cs typeface="Segoe UI Semibold" panose="020B0502040204020203" pitchFamily="34" charset="0"/>
              </a:rPr>
              <a:t>Customer success: pen tester gives HailBytes SAT 5★ on G2</a:t>
            </a:r>
          </a:p>
        </p:txBody>
      </p:sp>
      <p:sp>
        <p:nvSpPr>
          <p:cNvPr id="63" name="Text Placeholder 75">
            <a:extLst>
              <a:ext uri="{FF2B5EF4-FFF2-40B4-BE49-F238E27FC236}">
                <a16:creationId xmlns:a16="http://schemas.microsoft.com/office/drawing/2014/main" id="{F999A692-B9CC-4D87-AE35-F1165E589175}"/>
              </a:ext>
            </a:extLst>
          </p:cNvPr>
          <p:cNvSpPr txBox="1">
            <a:spLocks/>
          </p:cNvSpPr>
          <p:nvPr/>
        </p:nvSpPr>
        <p:spPr>
          <a:xfrm>
            <a:off x="5950648" y="3225042"/>
            <a:ext cx="10607789" cy="217508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‘HailBytes SAT runs phishing simulations from the cloud and tests employees regardless of place or time — without any tech headaches. It tracks who clicks spoof links, who enters details on fake login pages, and who reports the scam, providing a clear estimate of team alertness.’ — Rishav K., Pen Tester (verified G2 review)</a:t>
            </a:r>
          </a:p>
        </p:txBody>
      </p:sp>
      <p:sp>
        <p:nvSpPr>
          <p:cNvPr id="65" name="Text Placeholder 4">
            <a:extLst>
              <a:ext uri="{FF2B5EF4-FFF2-40B4-BE49-F238E27FC236}">
                <a16:creationId xmlns:a16="http://schemas.microsoft.com/office/drawing/2014/main" id="{0C297D86-0D0D-4964-80DC-911B081E669E}"/>
              </a:ext>
            </a:extLst>
          </p:cNvPr>
          <p:cNvSpPr txBox="1">
            <a:spLocks/>
          </p:cNvSpPr>
          <p:nvPr/>
        </p:nvSpPr>
        <p:spPr>
          <a:xfrm>
            <a:off x="5984649"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Microsoft Entra ID SSO, Azure Marketplace deployment, 20 built-in training modules with video, and 45+ phishing templates make the platform usable from day one — no DevOps overhead.</a:t>
            </a:r>
          </a:p>
        </p:txBody>
      </p:sp>
      <p:sp>
        <p:nvSpPr>
          <p:cNvPr id="66" name="Text Placeholder 75">
            <a:extLst>
              <a:ext uri="{FF2B5EF4-FFF2-40B4-BE49-F238E27FC236}">
                <a16:creationId xmlns:a16="http://schemas.microsoft.com/office/drawing/2014/main" id="{0AC4636C-C027-4697-9D92-7DB2410C5BE3}"/>
              </a:ext>
            </a:extLst>
          </p:cNvPr>
          <p:cNvSpPr txBox="1">
            <a:spLocks/>
          </p:cNvSpPr>
          <p:nvPr/>
        </p:nvSpPr>
        <p:spPr>
          <a:xfrm>
            <a:off x="5984649"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Production-ready on day one</a:t>
            </a:r>
          </a:p>
        </p:txBody>
      </p:sp>
      <p:sp>
        <p:nvSpPr>
          <p:cNvPr id="80" name="Text Placeholder 4">
            <a:extLst>
              <a:ext uri="{FF2B5EF4-FFF2-40B4-BE49-F238E27FC236}">
                <a16:creationId xmlns:a16="http://schemas.microsoft.com/office/drawing/2014/main" id="{BD03BCAA-6541-4702-976E-D23BD245334E}"/>
              </a:ext>
            </a:extLst>
          </p:cNvPr>
          <p:cNvSpPr txBox="1">
            <a:spLocks/>
          </p:cNvSpPr>
          <p:nvPr/>
        </p:nvSpPr>
        <p:spPr>
          <a:xfrm>
            <a:off x="9741600"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Spaced-repetition scheduling targets weak users with the right module at the right time; the Outlook PhishAlert add-in turns user-reported emails into automatic SOC tickets via Jira, ServiceNow, or PagerDuty.</a:t>
            </a:r>
          </a:p>
        </p:txBody>
      </p:sp>
      <p:sp>
        <p:nvSpPr>
          <p:cNvPr id="82" name="Text Placeholder 75">
            <a:extLst>
              <a:ext uri="{FF2B5EF4-FFF2-40B4-BE49-F238E27FC236}">
                <a16:creationId xmlns:a16="http://schemas.microsoft.com/office/drawing/2014/main" id="{587BF2EB-F7B2-4CF0-BBBA-5260119FF8C5}"/>
              </a:ext>
            </a:extLst>
          </p:cNvPr>
          <p:cNvSpPr txBox="1">
            <a:spLocks/>
          </p:cNvSpPr>
          <p:nvPr/>
        </p:nvSpPr>
        <p:spPr>
          <a:xfrm>
            <a:off x="9741600"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Adaptive learning + Outlook PhishAlert</a:t>
            </a:r>
          </a:p>
        </p:txBody>
      </p:sp>
      <p:sp>
        <p:nvSpPr>
          <p:cNvPr id="84" name="Text Placeholder 4">
            <a:extLst>
              <a:ext uri="{FF2B5EF4-FFF2-40B4-BE49-F238E27FC236}">
                <a16:creationId xmlns:a16="http://schemas.microsoft.com/office/drawing/2014/main" id="{A4E2DE81-A837-4460-9269-72AF0CA1F88C}"/>
              </a:ext>
            </a:extLst>
          </p:cNvPr>
          <p:cNvSpPr txBox="1">
            <a:spLocks/>
          </p:cNvSpPr>
          <p:nvPr/>
        </p:nvSpPr>
        <p:spPr>
          <a:xfrm>
            <a:off x="13498551" y="6845026"/>
            <a:ext cx="3294952" cy="2246769"/>
          </a:xfrm>
          <a:prstGeom prst="rect">
            <a:avLst/>
          </a:prstGeom>
        </p:spPr>
        <p:txBody>
          <a:bodyPr wrap="square" lIns="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000" dirty="0">
                <a:solidFill>
                  <a:schemeClr val="accent3"/>
                </a:solidFill>
                <a:latin typeface="Segoe UI"/>
                <a:cs typeface="Segoe UI"/>
              </a:rPr>
              <a:t>20 built-in training modules with video, branded completion certificates, and SCORM 1.2 / xAPI export plug into any LMS — with department-level analytics for distributed and remote workforces.</a:t>
            </a:r>
          </a:p>
        </p:txBody>
      </p:sp>
      <p:sp>
        <p:nvSpPr>
          <p:cNvPr id="86" name="Text Placeholder 75">
            <a:extLst>
              <a:ext uri="{FF2B5EF4-FFF2-40B4-BE49-F238E27FC236}">
                <a16:creationId xmlns:a16="http://schemas.microsoft.com/office/drawing/2014/main" id="{C9E83C3C-A054-4B43-9ED1-068066F0F7DF}"/>
              </a:ext>
            </a:extLst>
          </p:cNvPr>
          <p:cNvSpPr txBox="1">
            <a:spLocks/>
          </p:cNvSpPr>
          <p:nvPr/>
        </p:nvSpPr>
        <p:spPr>
          <a:xfrm>
            <a:off x="13498551" y="5862233"/>
            <a:ext cx="3294952" cy="830997"/>
          </a:xfrm>
          <a:prstGeom prst="rect">
            <a:avLst/>
          </a:prstGeom>
        </p:spPr>
        <p:txBody>
          <a:bodyPr wrap="square" lIns="0">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20 modules + SCORM/xAPI export</a:t>
            </a:r>
          </a:p>
        </p:txBody>
      </p:sp>
      <p:sp>
        <p:nvSpPr>
          <p:cNvPr id="120" name="Graphic 28">
            <a:extLst>
              <a:ext uri="{FF2B5EF4-FFF2-40B4-BE49-F238E27FC236}">
                <a16:creationId xmlns:a16="http://schemas.microsoft.com/office/drawing/2014/main" id="{B414B646-76BC-4FAE-B1B5-193FE9EBF280}"/>
              </a:ext>
            </a:extLst>
          </p:cNvPr>
          <p:cNvSpPr/>
          <p:nvPr/>
        </p:nvSpPr>
        <p:spPr>
          <a:xfrm rot="10800000">
            <a:off x="5767991" y="6030937"/>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2" name="Graphic 28">
            <a:extLst>
              <a:ext uri="{FF2B5EF4-FFF2-40B4-BE49-F238E27FC236}">
                <a16:creationId xmlns:a16="http://schemas.microsoft.com/office/drawing/2014/main" id="{4D2F6846-486D-4E22-8821-0BC0B0BA04D9}"/>
              </a:ext>
            </a:extLst>
          </p:cNvPr>
          <p:cNvSpPr/>
          <p:nvPr/>
        </p:nvSpPr>
        <p:spPr>
          <a:xfrm rot="10800000">
            <a:off x="9494685" y="6004545"/>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
        <p:nvSpPr>
          <p:cNvPr id="124" name="Graphic 28">
            <a:extLst>
              <a:ext uri="{FF2B5EF4-FFF2-40B4-BE49-F238E27FC236}">
                <a16:creationId xmlns:a16="http://schemas.microsoft.com/office/drawing/2014/main" id="{39E8CEA5-B65E-49E8-A9A6-95AA165378AD}"/>
              </a:ext>
            </a:extLst>
          </p:cNvPr>
          <p:cNvSpPr/>
          <p:nvPr/>
        </p:nvSpPr>
        <p:spPr>
          <a:xfrm rot="10800000">
            <a:off x="13243404" y="6030938"/>
            <a:ext cx="143915" cy="288531"/>
          </a:xfrm>
          <a:custGeom>
            <a:avLst/>
            <a:gdLst>
              <a:gd name="connsiteX0" fmla="*/ 1240480 w 1240480"/>
              <a:gd name="connsiteY0" fmla="*/ 0 h 2487000"/>
              <a:gd name="connsiteX1" fmla="*/ 0 w 1240480"/>
              <a:gd name="connsiteY1" fmla="*/ 1243745 h 2487000"/>
              <a:gd name="connsiteX2" fmla="*/ 1240480 w 1240480"/>
              <a:gd name="connsiteY2" fmla="*/ 2487001 h 2487000"/>
            </a:gdLst>
            <a:ahLst/>
            <a:cxnLst>
              <a:cxn ang="0">
                <a:pos x="connsiteX0" y="connsiteY0"/>
              </a:cxn>
              <a:cxn ang="0">
                <a:pos x="connsiteX1" y="connsiteY1"/>
              </a:cxn>
              <a:cxn ang="0">
                <a:pos x="connsiteX2" y="connsiteY2"/>
              </a:cxn>
            </a:cxnLst>
            <a:rect l="l" t="t" r="r" b="b"/>
            <a:pathLst>
              <a:path w="1240480" h="2487000">
                <a:moveTo>
                  <a:pt x="1240480" y="0"/>
                </a:moveTo>
                <a:lnTo>
                  <a:pt x="0" y="1243745"/>
                </a:lnTo>
                <a:lnTo>
                  <a:pt x="1240480" y="2487001"/>
                </a:lnTo>
                <a:close/>
              </a:path>
            </a:pathLst>
          </a:custGeom>
          <a:solidFill>
            <a:schemeClr val="accent1"/>
          </a:solidFill>
          <a:ln w="4875" cap="flat">
            <a:noFill/>
            <a:prstDash val="solid"/>
            <a:miter/>
          </a:ln>
        </p:spPr>
        <p:txBody>
          <a:bodyPr rtlCol="0" anchor="ctr"/>
          <a:lstStyle/>
          <a:p>
            <a:endParaRPr lang="en-CR"/>
          </a:p>
        </p:txBody>
      </p:sp>
    </p:spTree>
    <p:extLst>
      <p:ext uri="{BB962C8B-B14F-4D97-AF65-F5344CB8AC3E}">
        <p14:creationId xmlns:p14="http://schemas.microsoft.com/office/powerpoint/2010/main" val="457613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5322840-88D5-8F41-8B87-0206F9F1DD97}"/>
              </a:ext>
            </a:extLst>
          </p:cNvPr>
          <p:cNvSpPr/>
          <p:nvPr/>
        </p:nvSpPr>
        <p:spPr>
          <a:xfrm>
            <a:off x="10104655" y="0"/>
            <a:ext cx="7776945" cy="623322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cxnSp>
        <p:nvCxnSpPr>
          <p:cNvPr id="60" name="Straight Connector 59">
            <a:extLst>
              <a:ext uri="{FF2B5EF4-FFF2-40B4-BE49-F238E27FC236}">
                <a16:creationId xmlns:a16="http://schemas.microsoft.com/office/drawing/2014/main" id="{9C262E50-783B-4E0D-A6A8-D520D53FF487}"/>
              </a:ext>
            </a:extLst>
          </p:cNvPr>
          <p:cNvCxnSpPr>
            <a:cxnSpLocks/>
          </p:cNvCxnSpPr>
          <p:nvPr/>
        </p:nvCxnSpPr>
        <p:spPr>
          <a:xfrm>
            <a:off x="10104656" y="4730940"/>
            <a:ext cx="1598233" cy="159689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5B531D75-82DE-449C-9090-381EA3DABB9D}"/>
              </a:ext>
            </a:extLst>
          </p:cNvPr>
          <p:cNvSpPr/>
          <p:nvPr/>
        </p:nvSpPr>
        <p:spPr>
          <a:xfrm>
            <a:off x="30324" y="0"/>
            <a:ext cx="17851276" cy="10058400"/>
          </a:xfrm>
          <a:custGeom>
            <a:avLst/>
            <a:gdLst>
              <a:gd name="connsiteX0" fmla="*/ 0 w 17851276"/>
              <a:gd name="connsiteY0" fmla="*/ 0 h 10058400"/>
              <a:gd name="connsiteX1" fmla="*/ 11564074 w 17851276"/>
              <a:gd name="connsiteY1" fmla="*/ 0 h 10058400"/>
              <a:gd name="connsiteX2" fmla="*/ 10128657 w 17851276"/>
              <a:gd name="connsiteY2" fmla="*/ 1292164 h 10058400"/>
              <a:gd name="connsiteX3" fmla="*/ 10128657 w 17851276"/>
              <a:gd name="connsiteY3" fmla="*/ 6178988 h 10058400"/>
              <a:gd name="connsiteX4" fmla="*/ 12602590 w 17851276"/>
              <a:gd name="connsiteY4" fmla="*/ 6178988 h 10058400"/>
              <a:gd name="connsiteX5" fmla="*/ 12602590 w 17851276"/>
              <a:gd name="connsiteY5" fmla="*/ 6178989 h 10058400"/>
              <a:gd name="connsiteX6" fmla="*/ 16425592 w 17851276"/>
              <a:gd name="connsiteY6" fmla="*/ 6178989 h 10058400"/>
              <a:gd name="connsiteX7" fmla="*/ 17851276 w 17851276"/>
              <a:gd name="connsiteY7" fmla="*/ 4886825 h 10058400"/>
              <a:gd name="connsiteX8" fmla="*/ 17851276 w 17851276"/>
              <a:gd name="connsiteY8" fmla="*/ 10058400 h 10058400"/>
              <a:gd name="connsiteX9" fmla="*/ 0 w 17851276"/>
              <a:gd name="connsiteY9" fmla="*/ 10058400 h 1005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51276" h="10058400">
                <a:moveTo>
                  <a:pt x="0" y="0"/>
                </a:moveTo>
                <a:lnTo>
                  <a:pt x="11564074" y="0"/>
                </a:lnTo>
                <a:lnTo>
                  <a:pt x="10128657" y="1292164"/>
                </a:lnTo>
                <a:lnTo>
                  <a:pt x="10128657" y="6178988"/>
                </a:lnTo>
                <a:lnTo>
                  <a:pt x="12602590" y="6178988"/>
                </a:lnTo>
                <a:lnTo>
                  <a:pt x="12602590" y="6178989"/>
                </a:lnTo>
                <a:lnTo>
                  <a:pt x="16425592" y="6178989"/>
                </a:lnTo>
                <a:lnTo>
                  <a:pt x="17851276" y="4886825"/>
                </a:lnTo>
                <a:lnTo>
                  <a:pt x="17851276" y="10058400"/>
                </a:lnTo>
                <a:lnTo>
                  <a:pt x="0" y="100584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 Placeholder 4">
            <a:extLst>
              <a:ext uri="{FF2B5EF4-FFF2-40B4-BE49-F238E27FC236}">
                <a16:creationId xmlns:a16="http://schemas.microsoft.com/office/drawing/2014/main" id="{0124F0AB-5D07-4F07-B23E-E707BE78202D}"/>
              </a:ext>
            </a:extLst>
          </p:cNvPr>
          <p:cNvSpPr txBox="1">
            <a:spLocks/>
          </p:cNvSpPr>
          <p:nvPr/>
        </p:nvSpPr>
        <p:spPr>
          <a:xfrm>
            <a:off x="783940" y="7847737"/>
            <a:ext cx="4671369" cy="1250727"/>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SHI stood up HailBytes SAT in Mercalis's Azure tenant via Azure Marketplace — no separate </a:t>
            </a:r>
            <a:r>
              <a:rPr lang="en-US" sz="2000">
                <a:solidFill>
                  <a:schemeClr val="accent3"/>
                </a:solidFill>
                <a:latin typeface="Segoe UI"/>
                <a:cs typeface="Segoe UI"/>
              </a:rPr>
              <a:t>procurement cycle.</a:t>
            </a:r>
            <a:endParaRPr lang="en-US" sz="2000" dirty="0">
              <a:solidFill>
                <a:schemeClr val="accent3"/>
              </a:solidFill>
              <a:latin typeface="Segoe UI"/>
              <a:cs typeface="Segoe UI"/>
            </a:endParaRPr>
          </a:p>
        </p:txBody>
      </p:sp>
      <p:sp>
        <p:nvSpPr>
          <p:cNvPr id="6" name="Text Placeholder 75">
            <a:extLst>
              <a:ext uri="{FF2B5EF4-FFF2-40B4-BE49-F238E27FC236}">
                <a16:creationId xmlns:a16="http://schemas.microsoft.com/office/drawing/2014/main" id="{644A37F2-909B-499C-B5A4-B32B0D87BC4C}"/>
              </a:ext>
            </a:extLst>
          </p:cNvPr>
          <p:cNvSpPr txBox="1">
            <a:spLocks/>
          </p:cNvSpPr>
          <p:nvPr/>
        </p:nvSpPr>
        <p:spPr>
          <a:xfrm>
            <a:off x="767309" y="7393266"/>
            <a:ext cx="5190146" cy="461665"/>
          </a:xfrm>
          <a:prstGeom prst="rect">
            <a:avLst/>
          </a:prstGeom>
        </p:spPr>
        <p:txBody>
          <a:bodyPr wrap="square">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dirty="0">
                <a:solidFill>
                  <a:schemeClr val="accent2"/>
                </a:solidFill>
                <a:latin typeface="Segoe UI Semibold" panose="020B0502040204020203" pitchFamily="34" charset="0"/>
                <a:cs typeface="Segoe UI Semibold" panose="020B0502040204020203" pitchFamily="34" charset="0"/>
              </a:rPr>
              <a:t>Marketplace-led deployment by SHI</a:t>
            </a:r>
          </a:p>
        </p:txBody>
      </p:sp>
      <p:sp>
        <p:nvSpPr>
          <p:cNvPr id="13" name="Text Placeholder 75">
            <a:extLst>
              <a:ext uri="{FF2B5EF4-FFF2-40B4-BE49-F238E27FC236}">
                <a16:creationId xmlns:a16="http://schemas.microsoft.com/office/drawing/2014/main" id="{A860DFD0-7483-4E33-99E0-6EDF2AD7AC65}"/>
              </a:ext>
            </a:extLst>
          </p:cNvPr>
          <p:cNvSpPr txBox="1">
            <a:spLocks/>
          </p:cNvSpPr>
          <p:nvPr/>
        </p:nvSpPr>
        <p:spPr>
          <a:xfrm>
            <a:off x="767311" y="3252188"/>
            <a:ext cx="8891039" cy="2698496"/>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10000"/>
              </a:lnSpc>
              <a:buNone/>
            </a:pPr>
            <a:r>
              <a:rPr lang="en-US" sz="2500" dirty="0">
                <a:solidFill>
                  <a:schemeClr val="accent3"/>
                </a:solidFill>
                <a:latin typeface="Segoe UI"/>
                <a:cs typeface="Segoe UI"/>
              </a:rPr>
              <a:t>SHI deployed HailBytes SAT for Mercalis (formerly TrialCard), a healthcare/pharma services customer. The first 48-hour campaign tested ~800 employees and captured credentials from 16% — giving pen testers a high-fidelity baseline and Mercalis a precise target list for retraining, all inside the customer's own cloud.</a:t>
            </a:r>
          </a:p>
        </p:txBody>
      </p:sp>
      <p:sp>
        <p:nvSpPr>
          <p:cNvPr id="12" name="Title 33">
            <a:extLst>
              <a:ext uri="{FF2B5EF4-FFF2-40B4-BE49-F238E27FC236}">
                <a16:creationId xmlns:a16="http://schemas.microsoft.com/office/drawing/2014/main" id="{16C803FC-2BD2-45A0-B2E6-6119C9DEAE5A}"/>
              </a:ext>
            </a:extLst>
          </p:cNvPr>
          <p:cNvSpPr txBox="1">
            <a:spLocks/>
          </p:cNvSpPr>
          <p:nvPr/>
        </p:nvSpPr>
        <p:spPr>
          <a:xfrm>
            <a:off x="767308" y="880735"/>
            <a:ext cx="8738642" cy="2123658"/>
          </a:xfrm>
          <a:prstGeom prst="rect">
            <a:avLst/>
          </a:prstGeom>
        </p:spPr>
        <p:txBody>
          <a:bodyPr wrap="square">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400" dirty="0">
                <a:solidFill>
                  <a:schemeClr val="accent2"/>
                </a:solidFill>
                <a:latin typeface="Segoe UI Semibold" panose="020B0502040204020203" pitchFamily="34" charset="0"/>
                <a:cs typeface="Segoe UI Semibold" panose="020B0502040204020203" pitchFamily="34" charset="0"/>
              </a:rPr>
              <a:t>Channel Partner success: SHI deployed HailBytes SAT for Mercalis (formerly TrialCard)</a:t>
            </a:r>
          </a:p>
        </p:txBody>
      </p:sp>
      <p:sp>
        <p:nvSpPr>
          <p:cNvPr id="22" name="Text Placeholder 4">
            <a:extLst>
              <a:ext uri="{FF2B5EF4-FFF2-40B4-BE49-F238E27FC236}">
                <a16:creationId xmlns:a16="http://schemas.microsoft.com/office/drawing/2014/main" id="{028F0508-0E11-4821-8C88-8DD6A2077C16}"/>
              </a:ext>
            </a:extLst>
          </p:cNvPr>
          <p:cNvSpPr txBox="1">
            <a:spLocks/>
          </p:cNvSpPr>
          <p:nvPr/>
        </p:nvSpPr>
        <p:spPr>
          <a:xfrm>
            <a:off x="6511076"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First 48-hour campaign across ~800 employees captured credentials from 16% — a baseline that fed pen testing and targeted retraining.</a:t>
            </a:r>
          </a:p>
        </p:txBody>
      </p:sp>
      <p:sp>
        <p:nvSpPr>
          <p:cNvPr id="23" name="Text Placeholder 75">
            <a:extLst>
              <a:ext uri="{FF2B5EF4-FFF2-40B4-BE49-F238E27FC236}">
                <a16:creationId xmlns:a16="http://schemas.microsoft.com/office/drawing/2014/main" id="{57689BF5-48C9-4C85-8F16-A49544A7DBD0}"/>
              </a:ext>
            </a:extLst>
          </p:cNvPr>
          <p:cNvSpPr txBox="1">
            <a:spLocks/>
          </p:cNvSpPr>
          <p:nvPr/>
        </p:nvSpPr>
        <p:spPr>
          <a:xfrm>
            <a:off x="649444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16% credential capture in 48h</a:t>
            </a:r>
          </a:p>
        </p:txBody>
      </p:sp>
      <p:sp>
        <p:nvSpPr>
          <p:cNvPr id="75" name="Text Placeholder 4">
            <a:extLst>
              <a:ext uri="{FF2B5EF4-FFF2-40B4-BE49-F238E27FC236}">
                <a16:creationId xmlns:a16="http://schemas.microsoft.com/office/drawing/2014/main" id="{6FC0B9E5-5141-4B96-BF22-182F63495E88}"/>
              </a:ext>
            </a:extLst>
          </p:cNvPr>
          <p:cNvSpPr txBox="1">
            <a:spLocks/>
          </p:cNvSpPr>
          <p:nvPr/>
        </p:nvSpPr>
        <p:spPr>
          <a:xfrm>
            <a:off x="12104105" y="7742525"/>
            <a:ext cx="4671369" cy="1650773"/>
          </a:xfrm>
          <a:prstGeom prst="rect">
            <a:avLst/>
          </a:prstGeom>
        </p:spPr>
        <p:txBody>
          <a:bodyPr wrap="square" lIns="91440" tIns="45720" rIns="91440" bIns="45720" anchor="t">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30000"/>
              </a:lnSpc>
              <a:buNone/>
            </a:pPr>
            <a:r>
              <a:rPr lang="en-US" sz="2000" dirty="0">
                <a:solidFill>
                  <a:schemeClr val="accent3"/>
                </a:solidFill>
                <a:latin typeface="Segoe UI"/>
                <a:cs typeface="Segoe UI"/>
              </a:rPr>
              <a:t>All click and credential data stays inside Mercalis's own cloud, satisfying healthcare/pharma data-handling without a vendor BAA.</a:t>
            </a:r>
          </a:p>
        </p:txBody>
      </p:sp>
      <p:sp>
        <p:nvSpPr>
          <p:cNvPr id="77" name="Text Placeholder 75">
            <a:extLst>
              <a:ext uri="{FF2B5EF4-FFF2-40B4-BE49-F238E27FC236}">
                <a16:creationId xmlns:a16="http://schemas.microsoft.com/office/drawing/2014/main" id="{8DD7B03F-733B-4F7D-9D11-F7D07D77410F}"/>
              </a:ext>
            </a:extLst>
          </p:cNvPr>
          <p:cNvSpPr txBox="1">
            <a:spLocks/>
          </p:cNvSpPr>
          <p:nvPr/>
        </p:nvSpPr>
        <p:spPr>
          <a:xfrm>
            <a:off x="12104105" y="7288054"/>
            <a:ext cx="4679561" cy="461665"/>
          </a:xfrm>
          <a:prstGeom prst="rect">
            <a:avLst/>
          </a:prstGeom>
        </p:spPr>
        <p:txBody>
          <a:bodyPr>
            <a:spAutoFit/>
          </a:bodyPr>
          <a:lstStyle>
            <a:lvl1pPr marL="335288" indent="-335288" algn="l" defTabSz="1341150" rtl="0" eaLnBrk="1" latinLnBrk="0" hangingPunct="1">
              <a:lnSpc>
                <a:spcPct val="90000"/>
              </a:lnSpc>
              <a:spcBef>
                <a:spcPts val="1467"/>
              </a:spcBef>
              <a:buFont typeface="Arial" panose="020B0604020202020204" pitchFamily="34" charset="0"/>
              <a:buChar char="•"/>
              <a:defRPr sz="4107" b="0" i="0" kern="1200">
                <a:solidFill>
                  <a:schemeClr val="tx2"/>
                </a:solidFill>
                <a:latin typeface="Montserrat Light" pitchFamily="2" charset="77"/>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b="0" i="0" kern="1200">
                <a:solidFill>
                  <a:schemeClr val="tx2"/>
                </a:solidFill>
                <a:latin typeface="Montserrat Light" pitchFamily="2" charset="77"/>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b="0" i="0" kern="1200">
                <a:solidFill>
                  <a:schemeClr val="tx2"/>
                </a:solidFill>
                <a:latin typeface="Montserrat Light" pitchFamily="2" charset="77"/>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b="0" i="0" kern="1200">
                <a:solidFill>
                  <a:schemeClr val="tx2"/>
                </a:solidFill>
                <a:latin typeface="Montserrat Light" pitchFamily="2" charset="77"/>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a:lstStyle>
          <a:p>
            <a:pPr marL="0" indent="0">
              <a:lnSpc>
                <a:spcPct val="100000"/>
              </a:lnSpc>
              <a:buNone/>
            </a:pPr>
            <a:r>
              <a:rPr lang="en-US" sz="2400">
                <a:solidFill>
                  <a:schemeClr val="accent2"/>
                </a:solidFill>
                <a:latin typeface="Segoe UI Semibold" panose="020B0502040204020203" pitchFamily="34" charset="0"/>
                <a:cs typeface="Segoe UI Semibold" panose="020B0502040204020203" pitchFamily="34" charset="0"/>
              </a:rPr>
              <a:t>HIPAA-aligned data sovereignty</a:t>
            </a:r>
          </a:p>
        </p:txBody>
      </p:sp>
      <p:cxnSp>
        <p:nvCxnSpPr>
          <p:cNvPr id="10" name="Straight Connector 9">
            <a:extLst>
              <a:ext uri="{FF2B5EF4-FFF2-40B4-BE49-F238E27FC236}">
                <a16:creationId xmlns:a16="http://schemas.microsoft.com/office/drawing/2014/main" id="{D46534E9-C6C6-46F7-B924-A6A67FCCCA7D}"/>
              </a:ext>
            </a:extLst>
          </p:cNvPr>
          <p:cNvCxnSpPr>
            <a:cxnSpLocks/>
          </p:cNvCxnSpPr>
          <p:nvPr/>
        </p:nvCxnSpPr>
        <p:spPr>
          <a:xfrm flipH="1" flipV="1">
            <a:off x="0" y="6702448"/>
            <a:ext cx="14974607" cy="281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7" name="Overlay">
            <a:extLst>
              <a:ext uri="{FF2B5EF4-FFF2-40B4-BE49-F238E27FC236}">
                <a16:creationId xmlns:a16="http://schemas.microsoft.com/office/drawing/2014/main" id="{28B0B81B-147D-43DF-B3F2-A3E1BB7F409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0157562" y="4800253"/>
            <a:ext cx="1377174" cy="1377174"/>
          </a:xfrm>
          <a:prstGeom prst="rect">
            <a:avLst/>
          </a:prstGeom>
        </p:spPr>
      </p:pic>
      <p:sp>
        <p:nvSpPr>
          <p:cNvPr id="72" name="Freeform: Shape 71">
            <a:extLst>
              <a:ext uri="{FF2B5EF4-FFF2-40B4-BE49-F238E27FC236}">
                <a16:creationId xmlns:a16="http://schemas.microsoft.com/office/drawing/2014/main" id="{F16A4228-DE73-4BD8-A8B5-3A32E7F1260C}"/>
              </a:ext>
            </a:extLst>
          </p:cNvPr>
          <p:cNvSpPr/>
          <p:nvPr/>
        </p:nvSpPr>
        <p:spPr>
          <a:xfrm>
            <a:off x="14798456" y="-38099"/>
            <a:ext cx="2879510" cy="6779914"/>
          </a:xfrm>
          <a:custGeom>
            <a:avLst/>
            <a:gdLst>
              <a:gd name="connsiteX0" fmla="*/ 0 w 2879510"/>
              <a:gd name="connsiteY0" fmla="*/ 6932314 h 6932313"/>
              <a:gd name="connsiteX1" fmla="*/ 1492254 w 2879510"/>
              <a:gd name="connsiteY1" fmla="*/ 6932314 h 6932313"/>
              <a:gd name="connsiteX2" fmla="*/ 2879510 w 2879510"/>
              <a:gd name="connsiteY2" fmla="*/ 5680601 h 6932313"/>
              <a:gd name="connsiteX3" fmla="*/ 2879510 w 2879510"/>
              <a:gd name="connsiteY3" fmla="*/ 0 h 6932313"/>
              <a:gd name="connsiteX0" fmla="*/ 0 w 2879510"/>
              <a:gd name="connsiteY0" fmla="*/ 6779914 h 6779914"/>
              <a:gd name="connsiteX1" fmla="*/ 1492254 w 2879510"/>
              <a:gd name="connsiteY1" fmla="*/ 6779914 h 6779914"/>
              <a:gd name="connsiteX2" fmla="*/ 2879510 w 2879510"/>
              <a:gd name="connsiteY2" fmla="*/ 5528201 h 6779914"/>
              <a:gd name="connsiteX3" fmla="*/ 2879510 w 2879510"/>
              <a:gd name="connsiteY3" fmla="*/ 0 h 6779914"/>
            </a:gdLst>
            <a:ahLst/>
            <a:cxnLst>
              <a:cxn ang="0">
                <a:pos x="connsiteX0" y="connsiteY0"/>
              </a:cxn>
              <a:cxn ang="0">
                <a:pos x="connsiteX1" y="connsiteY1"/>
              </a:cxn>
              <a:cxn ang="0">
                <a:pos x="connsiteX2" y="connsiteY2"/>
              </a:cxn>
              <a:cxn ang="0">
                <a:pos x="connsiteX3" y="connsiteY3"/>
              </a:cxn>
            </a:cxnLst>
            <a:rect l="l" t="t" r="r" b="b"/>
            <a:pathLst>
              <a:path w="2879510" h="6779914">
                <a:moveTo>
                  <a:pt x="0" y="6779914"/>
                </a:moveTo>
                <a:lnTo>
                  <a:pt x="1492254" y="6779914"/>
                </a:lnTo>
                <a:lnTo>
                  <a:pt x="2879510" y="5528201"/>
                </a:lnTo>
                <a:lnTo>
                  <a:pt x="2879510" y="0"/>
                </a:ln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endParaRPr lang="en-US"/>
          </a:p>
        </p:txBody>
      </p:sp>
      <p:sp>
        <p:nvSpPr>
          <p:cNvPr id="2" name="Oval 1">
            <a:extLst>
              <a:ext uri="{FF2B5EF4-FFF2-40B4-BE49-F238E27FC236}">
                <a16:creationId xmlns:a16="http://schemas.microsoft.com/office/drawing/2014/main" id="{DC8C5818-0D72-4ED0-896E-38204AF323F2}"/>
              </a:ext>
            </a:extLst>
          </p:cNvPr>
          <p:cNvSpPr/>
          <p:nvPr/>
        </p:nvSpPr>
        <p:spPr>
          <a:xfrm>
            <a:off x="698956" y="640734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50E701A-DF0A-4704-9D12-6955773C6294}"/>
              </a:ext>
            </a:extLst>
          </p:cNvPr>
          <p:cNvSpPr/>
          <p:nvPr/>
        </p:nvSpPr>
        <p:spPr>
          <a:xfrm>
            <a:off x="6409703" y="6345874"/>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F8A5F2C-9000-4AE7-B6F5-1401832D0B4B}"/>
              </a:ext>
            </a:extLst>
          </p:cNvPr>
          <p:cNvSpPr/>
          <p:nvPr/>
        </p:nvSpPr>
        <p:spPr>
          <a:xfrm>
            <a:off x="11960180" y="6302595"/>
            <a:ext cx="590731" cy="5907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52F35AB-361D-4C30-BEF7-344BA2A79B67}"/>
              </a:ext>
            </a:extLst>
          </p:cNvPr>
          <p:cNvGrpSpPr/>
          <p:nvPr/>
        </p:nvGrpSpPr>
        <p:grpSpPr>
          <a:xfrm>
            <a:off x="840966" y="6534426"/>
            <a:ext cx="11580783" cy="317644"/>
            <a:chOff x="840966" y="6855006"/>
            <a:chExt cx="11580783" cy="317644"/>
          </a:xfrm>
        </p:grpSpPr>
        <p:grpSp>
          <p:nvGrpSpPr>
            <p:cNvPr id="19" name="Group 18">
              <a:extLst>
                <a:ext uri="{FF2B5EF4-FFF2-40B4-BE49-F238E27FC236}">
                  <a16:creationId xmlns:a16="http://schemas.microsoft.com/office/drawing/2014/main" id="{BE3171F4-E22F-41F4-A535-C133885818C5}"/>
                </a:ext>
              </a:extLst>
            </p:cNvPr>
            <p:cNvGrpSpPr/>
            <p:nvPr/>
          </p:nvGrpSpPr>
          <p:grpSpPr>
            <a:xfrm>
              <a:off x="840966" y="6855006"/>
              <a:ext cx="317644" cy="317644"/>
              <a:chOff x="8530609" y="7081181"/>
              <a:chExt cx="252230" cy="252230"/>
            </a:xfrm>
          </p:grpSpPr>
          <p:sp>
            <p:nvSpPr>
              <p:cNvPr id="20" name="Oval 19">
                <a:extLst>
                  <a:ext uri="{FF2B5EF4-FFF2-40B4-BE49-F238E27FC236}">
                    <a16:creationId xmlns:a16="http://schemas.microsoft.com/office/drawing/2014/main" id="{A26D14CB-F0C5-4D99-A179-527120A77EA7}"/>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1" name="check" title="Icon of a checkmark">
                <a:extLst>
                  <a:ext uri="{FF2B5EF4-FFF2-40B4-BE49-F238E27FC236}">
                    <a16:creationId xmlns:a16="http://schemas.microsoft.com/office/drawing/2014/main" id="{13B56E0B-F41D-40F3-9937-8BAF8608C5EF}"/>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4" name="Group 23">
              <a:extLst>
                <a:ext uri="{FF2B5EF4-FFF2-40B4-BE49-F238E27FC236}">
                  <a16:creationId xmlns:a16="http://schemas.microsoft.com/office/drawing/2014/main" id="{4F33A0E2-4AB5-4141-8839-07D62E1CA366}"/>
                </a:ext>
              </a:extLst>
            </p:cNvPr>
            <p:cNvGrpSpPr/>
            <p:nvPr/>
          </p:nvGrpSpPr>
          <p:grpSpPr>
            <a:xfrm>
              <a:off x="6519016" y="6855006"/>
              <a:ext cx="317644" cy="317644"/>
              <a:chOff x="8530609" y="7081181"/>
              <a:chExt cx="252230" cy="252230"/>
            </a:xfrm>
          </p:grpSpPr>
          <p:sp>
            <p:nvSpPr>
              <p:cNvPr id="25" name="Oval 24">
                <a:extLst>
                  <a:ext uri="{FF2B5EF4-FFF2-40B4-BE49-F238E27FC236}">
                    <a16:creationId xmlns:a16="http://schemas.microsoft.com/office/drawing/2014/main" id="{C20EB829-EB7F-40D9-A193-3BC71D0AF3CF}"/>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6" name="check" title="Icon of a checkmark">
                <a:extLst>
                  <a:ext uri="{FF2B5EF4-FFF2-40B4-BE49-F238E27FC236}">
                    <a16:creationId xmlns:a16="http://schemas.microsoft.com/office/drawing/2014/main" id="{1DAC94F3-FF1C-48B3-A457-F6770DE08CA9}"/>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nvGrpSpPr>
            <p:cNvPr id="27" name="Group 26">
              <a:extLst>
                <a:ext uri="{FF2B5EF4-FFF2-40B4-BE49-F238E27FC236}">
                  <a16:creationId xmlns:a16="http://schemas.microsoft.com/office/drawing/2014/main" id="{11F048C8-6B1F-4567-A21F-DC1C01446DFA}"/>
                </a:ext>
              </a:extLst>
            </p:cNvPr>
            <p:cNvGrpSpPr/>
            <p:nvPr/>
          </p:nvGrpSpPr>
          <p:grpSpPr>
            <a:xfrm>
              <a:off x="12104105" y="6855006"/>
              <a:ext cx="317644" cy="317644"/>
              <a:chOff x="8530609" y="7081181"/>
              <a:chExt cx="252230" cy="252230"/>
            </a:xfrm>
          </p:grpSpPr>
          <p:sp>
            <p:nvSpPr>
              <p:cNvPr id="28" name="Oval 27">
                <a:extLst>
                  <a:ext uri="{FF2B5EF4-FFF2-40B4-BE49-F238E27FC236}">
                    <a16:creationId xmlns:a16="http://schemas.microsoft.com/office/drawing/2014/main" id="{D0E86426-943E-49D0-9114-9D9E066CA37E}"/>
                  </a:ext>
                </a:extLst>
              </p:cNvPr>
              <p:cNvSpPr/>
              <p:nvPr/>
            </p:nvSpPr>
            <p:spPr>
              <a:xfrm>
                <a:off x="8530609" y="7081181"/>
                <a:ext cx="252230" cy="25223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9" name="check" title="Icon of a checkmark">
                <a:extLst>
                  <a:ext uri="{FF2B5EF4-FFF2-40B4-BE49-F238E27FC236}">
                    <a16:creationId xmlns:a16="http://schemas.microsoft.com/office/drawing/2014/main" id="{508D234C-DFBD-444C-8C6C-A9A4AB452535}"/>
                  </a:ext>
                </a:extLst>
              </p:cNvPr>
              <p:cNvSpPr>
                <a:spLocks noChangeAspect="1"/>
              </p:cNvSpPr>
              <p:nvPr/>
            </p:nvSpPr>
            <p:spPr bwMode="auto">
              <a:xfrm>
                <a:off x="8590053" y="7165998"/>
                <a:ext cx="130293" cy="92002"/>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31750" cap="sq">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solidFill>
                    <a:srgbClr val="2F3D48"/>
                  </a:solidFill>
                </a:endParaRPr>
              </a:p>
            </p:txBody>
          </p:sp>
        </p:grpSp>
      </p:grpSp>
    </p:spTree>
    <p:extLst>
      <p:ext uri="{BB962C8B-B14F-4D97-AF65-F5344CB8AC3E}">
        <p14:creationId xmlns:p14="http://schemas.microsoft.com/office/powerpoint/2010/main" val="192011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42AC1E-77D7-5042-AFDA-B3C5A77F0EDD}"/>
              </a:ext>
            </a:extLst>
          </p:cNvPr>
          <p:cNvSpPr/>
          <p:nvPr/>
        </p:nvSpPr>
        <p:spPr>
          <a:xfrm>
            <a:off x="8216900" y="-10196"/>
            <a:ext cx="9675180" cy="754402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0" name="Rectangle 19">
            <a:extLst>
              <a:ext uri="{FF2B5EF4-FFF2-40B4-BE49-F238E27FC236}">
                <a16:creationId xmlns:a16="http://schemas.microsoft.com/office/drawing/2014/main" id="{B0F9C5FE-CFE8-5F48-B68B-B07ADB5C0DCE}"/>
              </a:ext>
            </a:extLst>
          </p:cNvPr>
          <p:cNvSpPr/>
          <p:nvPr/>
        </p:nvSpPr>
        <p:spPr>
          <a:xfrm>
            <a:off x="1350350" y="-20392"/>
            <a:ext cx="6752250" cy="333509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27" name="Freeform: Shape 26">
            <a:extLst>
              <a:ext uri="{FF2B5EF4-FFF2-40B4-BE49-F238E27FC236}">
                <a16:creationId xmlns:a16="http://schemas.microsoft.com/office/drawing/2014/main" id="{6D05CEFD-DB2C-4D8F-802C-B1E70178A416}"/>
              </a:ext>
            </a:extLst>
          </p:cNvPr>
          <p:cNvSpPr/>
          <p:nvPr/>
        </p:nvSpPr>
        <p:spPr>
          <a:xfrm rot="18886522">
            <a:off x="-138631" y="-2968114"/>
            <a:ext cx="14384501" cy="19786613"/>
          </a:xfrm>
          <a:custGeom>
            <a:avLst/>
            <a:gdLst>
              <a:gd name="connsiteX0" fmla="*/ 7148774 w 14384501"/>
              <a:gd name="connsiteY0" fmla="*/ 0 h 19786613"/>
              <a:gd name="connsiteX1" fmla="*/ 8152050 w 14384501"/>
              <a:gd name="connsiteY1" fmla="*/ 1011174 h 19786613"/>
              <a:gd name="connsiteX2" fmla="*/ 7147426 w 14384501"/>
              <a:gd name="connsiteY2" fmla="*/ 2007951 h 19786613"/>
              <a:gd name="connsiteX3" fmla="*/ 7147426 w 14384501"/>
              <a:gd name="connsiteY3" fmla="*/ 4702250 h 19786613"/>
              <a:gd name="connsiteX4" fmla="*/ 10489568 w 14384501"/>
              <a:gd name="connsiteY4" fmla="*/ 8070702 h 19786613"/>
              <a:gd name="connsiteX5" fmla="*/ 12832719 w 14384501"/>
              <a:gd name="connsiteY5" fmla="*/ 5745852 h 19786613"/>
              <a:gd name="connsiteX6" fmla="*/ 12920708 w 14384501"/>
              <a:gd name="connsiteY6" fmla="*/ 5834534 h 19786613"/>
              <a:gd name="connsiteX7" fmla="*/ 10569757 w 14384501"/>
              <a:gd name="connsiteY7" fmla="*/ 8167122 h 19786613"/>
              <a:gd name="connsiteX8" fmla="*/ 10578972 w 14384501"/>
              <a:gd name="connsiteY8" fmla="*/ 14175137 h 19786613"/>
              <a:gd name="connsiteX9" fmla="*/ 14384501 w 14384501"/>
              <a:gd name="connsiteY9" fmla="*/ 18010623 h 19786613"/>
              <a:gd name="connsiteX10" fmla="*/ 14383755 w 14384501"/>
              <a:gd name="connsiteY10" fmla="*/ 18011364 h 19786613"/>
              <a:gd name="connsiteX11" fmla="*/ 14340793 w 14384501"/>
              <a:gd name="connsiteY11" fmla="*/ 18053990 h 19786613"/>
              <a:gd name="connsiteX12" fmla="*/ 14241728 w 14384501"/>
              <a:gd name="connsiteY12" fmla="*/ 18152282 h 19786613"/>
              <a:gd name="connsiteX13" fmla="*/ 13900657 w 14384501"/>
              <a:gd name="connsiteY13" fmla="*/ 18490689 h 19786613"/>
              <a:gd name="connsiteX14" fmla="*/ 13178823 w 14384501"/>
              <a:gd name="connsiteY14" fmla="*/ 19206885 h 19786613"/>
              <a:gd name="connsiteX15" fmla="*/ 12908644 w 14384501"/>
              <a:gd name="connsiteY15" fmla="*/ 19474953 h 19786613"/>
              <a:gd name="connsiteX16" fmla="*/ 12594531 w 14384501"/>
              <a:gd name="connsiteY16" fmla="*/ 19786613 h 19786613"/>
              <a:gd name="connsiteX17" fmla="*/ 0 w 14384501"/>
              <a:gd name="connsiteY17" fmla="*/ 7092937 h 19786613"/>
              <a:gd name="connsiteX18" fmla="*/ 10079 w 14384501"/>
              <a:gd name="connsiteY18" fmla="*/ 7082937 h 19786613"/>
              <a:gd name="connsiteX19" fmla="*/ 1306126 w 14384501"/>
              <a:gd name="connsiteY19" fmla="*/ 5797013 h 19786613"/>
              <a:gd name="connsiteX20" fmla="*/ 5900690 w 14384501"/>
              <a:gd name="connsiteY20" fmla="*/ 1238335 h 19786613"/>
              <a:gd name="connsiteX21" fmla="*/ 7109879 w 14384501"/>
              <a:gd name="connsiteY21" fmla="*/ 38591 h 1978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384501" h="19786613">
                <a:moveTo>
                  <a:pt x="7148774" y="0"/>
                </a:moveTo>
                <a:lnTo>
                  <a:pt x="8152050" y="1011174"/>
                </a:lnTo>
                <a:lnTo>
                  <a:pt x="7147426" y="2007951"/>
                </a:lnTo>
                <a:lnTo>
                  <a:pt x="7147426" y="4702250"/>
                </a:lnTo>
                <a:lnTo>
                  <a:pt x="10489568" y="8070702"/>
                </a:lnTo>
                <a:lnTo>
                  <a:pt x="12832719" y="5745852"/>
                </a:lnTo>
                <a:lnTo>
                  <a:pt x="12920708" y="5834534"/>
                </a:lnTo>
                <a:lnTo>
                  <a:pt x="10569757" y="8167122"/>
                </a:lnTo>
                <a:lnTo>
                  <a:pt x="10578972" y="14175137"/>
                </a:lnTo>
                <a:lnTo>
                  <a:pt x="14384501" y="18010623"/>
                </a:lnTo>
                <a:lnTo>
                  <a:pt x="14383755" y="18011364"/>
                </a:lnTo>
                <a:lnTo>
                  <a:pt x="14340793" y="18053990"/>
                </a:lnTo>
                <a:lnTo>
                  <a:pt x="14241728" y="18152282"/>
                </a:lnTo>
                <a:lnTo>
                  <a:pt x="13900657" y="18490689"/>
                </a:lnTo>
                <a:lnTo>
                  <a:pt x="13178823" y="19206885"/>
                </a:lnTo>
                <a:lnTo>
                  <a:pt x="12908644" y="19474953"/>
                </a:lnTo>
                <a:lnTo>
                  <a:pt x="12594531" y="19786613"/>
                </a:lnTo>
                <a:lnTo>
                  <a:pt x="0" y="7092937"/>
                </a:lnTo>
                <a:lnTo>
                  <a:pt x="10079" y="7082937"/>
                </a:lnTo>
                <a:lnTo>
                  <a:pt x="1306126" y="5797013"/>
                </a:lnTo>
                <a:lnTo>
                  <a:pt x="5900690" y="1238335"/>
                </a:lnTo>
                <a:lnTo>
                  <a:pt x="7109879" y="3859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3">
            <a:extLst>
              <a:ext uri="{FF2B5EF4-FFF2-40B4-BE49-F238E27FC236}">
                <a16:creationId xmlns:a16="http://schemas.microsoft.com/office/drawing/2014/main" id="{C1507B7B-E8E6-2647-BA64-07D789161ABD}"/>
              </a:ext>
            </a:extLst>
          </p:cNvPr>
          <p:cNvSpPr txBox="1">
            <a:spLocks/>
          </p:cNvSpPr>
          <p:nvPr/>
        </p:nvSpPr>
        <p:spPr>
          <a:xfrm>
            <a:off x="803275" y="6581307"/>
            <a:ext cx="6571128" cy="234333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Get a free 30-day trial</a:t>
            </a:r>
            <a:endParaRPr lang="en-US" sz="2000" u="sng" dirty="0">
              <a:solidFill>
                <a:schemeClr val="accent2"/>
              </a:solidFill>
              <a:latin typeface="Segoe UI" panose="020B0502040204020203" pitchFamily="34" charset="0"/>
              <a:cs typeface="Segoe UI" panose="020B0502040204020203" pitchFamily="34" charset="0"/>
            </a:endParaRPr>
          </a:p>
          <a:p>
            <a:pPr>
              <a:lnSpc>
                <a:spcPct val="150000"/>
              </a:lnSpc>
            </a:pPr>
            <a:r>
              <a:rPr lang="en-US" sz="2000" dirty="0">
                <a:solidFill>
                  <a:schemeClr val="accent3"/>
                </a:solidFill>
                <a:latin typeface="Segoe UI" panose="020B0502040204020203" pitchFamily="34" charset="0"/>
                <a:cs typeface="Segoe UI" panose="020B0502040204020203" pitchFamily="34" charset="0"/>
              </a:rPr>
              <a:t>Call for more information: +1 (833) 892-3596</a:t>
            </a:r>
          </a:p>
          <a:p>
            <a:pPr>
              <a:lnSpc>
                <a:spcPct val="150000"/>
              </a:lnSpc>
            </a:pPr>
            <a:r>
              <a:rPr lang="en-US" sz="2000" dirty="0">
                <a:solidFill>
                  <a:schemeClr val="accent3"/>
                </a:solidFill>
                <a:latin typeface="Segoe UI" panose="020B0502040204020203" pitchFamily="34" charset="0"/>
                <a:cs typeface="Segoe UI" panose="020B0502040204020203" pitchFamily="34" charset="0"/>
              </a:rPr>
              <a:t>Ask a question via email: sales@hailbytes.com</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Learn more</a:t>
            </a:r>
          </a:p>
          <a:p>
            <a:pPr>
              <a:lnSpc>
                <a:spcPct val="150000"/>
              </a:lnSpc>
            </a:pPr>
            <a:r>
              <a:rPr lang="en-US" sz="2000" u="sng" dirty="0">
                <a:solidFill>
                  <a:schemeClr val="accent2"/>
                </a:solidFill>
                <a:latin typeface="Segoe UI" panose="020B0502040204020203" pitchFamily="34" charset="0"/>
                <a:cs typeface="Segoe UI" panose="020B0502040204020203" pitchFamily="34" charset="0"/>
                <a:hlinkClick r:id="rId4"/>
              </a:rPr>
              <a:t>See </a:t>
            </a:r>
            <a:r>
              <a:rPr lang="en-US" sz="2000" u="sng" dirty="0" err="1">
                <a:solidFill>
                  <a:schemeClr val="accent2"/>
                </a:solidFill>
                <a:latin typeface="Segoe UI" panose="020B0502040204020203" pitchFamily="34" charset="0"/>
                <a:cs typeface="Segoe UI" panose="020B0502040204020203" pitchFamily="34" charset="0"/>
                <a:hlinkClick r:id="rId4"/>
              </a:rPr>
              <a:t>HailBytes</a:t>
            </a:r>
            <a:r>
              <a:rPr lang="en-US" sz="2000" u="sng" dirty="0">
                <a:solidFill>
                  <a:schemeClr val="accent2"/>
                </a:solidFill>
                <a:latin typeface="Segoe UI" panose="020B0502040204020203" pitchFamily="34" charset="0"/>
                <a:cs typeface="Segoe UI" panose="020B0502040204020203" pitchFamily="34" charset="0"/>
                <a:hlinkClick r:id="rId4"/>
              </a:rPr>
              <a:t> SAT Platform on Azure Marketplace</a:t>
            </a:r>
            <a:endParaRPr lang="en-US" sz="2000" u="sng" dirty="0">
              <a:solidFill>
                <a:schemeClr val="accent2"/>
              </a:solidFill>
              <a:latin typeface="Segoe UI" panose="020B0502040204020203" pitchFamily="34" charset="0"/>
              <a:cs typeface="Segoe UI" panose="020B0502040204020203" pitchFamily="34" charset="0"/>
            </a:endParaRPr>
          </a:p>
        </p:txBody>
      </p:sp>
      <p:sp>
        <p:nvSpPr>
          <p:cNvPr id="19" name="Title 2">
            <a:extLst>
              <a:ext uri="{FF2B5EF4-FFF2-40B4-BE49-F238E27FC236}">
                <a16:creationId xmlns:a16="http://schemas.microsoft.com/office/drawing/2014/main" id="{E9D97EBC-86DB-9D47-8225-249262519B13}"/>
              </a:ext>
            </a:extLst>
          </p:cNvPr>
          <p:cNvSpPr txBox="1">
            <a:spLocks/>
          </p:cNvSpPr>
          <p:nvPr/>
        </p:nvSpPr>
        <p:spPr>
          <a:xfrm>
            <a:off x="803275" y="4240893"/>
            <a:ext cx="7186534" cy="1938992"/>
          </a:xfrm>
          <a:prstGeom prst="rect">
            <a:avLst/>
          </a:prstGeom>
        </p:spPr>
        <p:txBody>
          <a:bodyPr>
            <a:spAutoFit/>
          </a:bodyPr>
          <a:lstStyle>
            <a:lvl1pPr algn="l" defTabSz="1341150" rtl="0" eaLnBrk="1" latinLnBrk="0" hangingPunct="1">
              <a:lnSpc>
                <a:spcPct val="90000"/>
              </a:lnSpc>
              <a:spcBef>
                <a:spcPct val="0"/>
              </a:spcBef>
              <a:buNone/>
              <a:defRPr sz="6453" b="1" i="0" kern="1200">
                <a:solidFill>
                  <a:schemeClr val="tx2"/>
                </a:solidFill>
                <a:latin typeface="Montserrat" pitchFamily="2" charset="77"/>
                <a:ea typeface="+mj-ea"/>
                <a:cs typeface="+mj-cs"/>
              </a:defRPr>
            </a:lvl1pPr>
          </a:lstStyle>
          <a:p>
            <a:pPr>
              <a:lnSpc>
                <a:spcPct val="100000"/>
              </a:lnSpc>
            </a:pPr>
            <a:r>
              <a:rPr lang="en-US" sz="4000">
                <a:solidFill>
                  <a:schemeClr val="accent2"/>
                </a:solidFill>
                <a:latin typeface="Segoe UI Semibold" panose="020B0502040204020203" pitchFamily="34" charset="0"/>
                <a:cs typeface="Segoe UI Semibold" panose="020B0502040204020203" pitchFamily="34" charset="0"/>
              </a:rPr>
              <a:t>Deploy HailBytes SAT in your Azure tenant in 10 minutes — flat pricing, unlimited users, full data sovereignty.</a:t>
            </a:r>
          </a:p>
        </p:txBody>
      </p:sp>
      <p:cxnSp>
        <p:nvCxnSpPr>
          <p:cNvPr id="22" name="Straight Connector 21">
            <a:extLst>
              <a:ext uri="{FF2B5EF4-FFF2-40B4-BE49-F238E27FC236}">
                <a16:creationId xmlns:a16="http://schemas.microsoft.com/office/drawing/2014/main" id="{745B1224-4542-7741-A506-D56099FB3682}"/>
              </a:ext>
            </a:extLst>
          </p:cNvPr>
          <p:cNvCxnSpPr>
            <a:cxnSpLocks/>
          </p:cNvCxnSpPr>
          <p:nvPr/>
        </p:nvCxnSpPr>
        <p:spPr>
          <a:xfrm flipH="1">
            <a:off x="6465015" y="8119422"/>
            <a:ext cx="2168145" cy="19316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DA2FCE-68A6-C94A-83CA-0F605AFD60CF}"/>
              </a:ext>
            </a:extLst>
          </p:cNvPr>
          <p:cNvCxnSpPr>
            <a:cxnSpLocks/>
          </p:cNvCxnSpPr>
          <p:nvPr/>
        </p:nvCxnSpPr>
        <p:spPr>
          <a:xfrm flipH="1">
            <a:off x="16378515" y="6179885"/>
            <a:ext cx="1513566" cy="15542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6431476C-C510-A54F-94DD-1E38DF20EF5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flipH="1">
            <a:off x="16502063" y="0"/>
            <a:ext cx="1379537" cy="1379537"/>
          </a:xfrm>
          <a:prstGeom prst="rect">
            <a:avLst/>
          </a:prstGeom>
        </p:spPr>
      </p:pic>
      <p:pic>
        <p:nvPicPr>
          <p:cNvPr id="34" name="Graphic 33">
            <a:extLst>
              <a:ext uri="{FF2B5EF4-FFF2-40B4-BE49-F238E27FC236}">
                <a16:creationId xmlns:a16="http://schemas.microsoft.com/office/drawing/2014/main" id="{71B32200-3046-0446-86B1-F3232BEC30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flipH="1">
            <a:off x="-1" y="0"/>
            <a:ext cx="1350349" cy="1336371"/>
          </a:xfrm>
          <a:prstGeom prst="rect">
            <a:avLst/>
          </a:prstGeom>
        </p:spPr>
      </p:pic>
      <p:sp>
        <p:nvSpPr>
          <p:cNvPr id="2" name="Freeform 1">
            <a:extLst>
              <a:ext uri="{FF2B5EF4-FFF2-40B4-BE49-F238E27FC236}">
                <a16:creationId xmlns:a16="http://schemas.microsoft.com/office/drawing/2014/main" id="{E57C6D0C-82D6-494E-84E1-EC31CD43AC0A}"/>
              </a:ext>
            </a:extLst>
          </p:cNvPr>
          <p:cNvSpPr/>
          <p:nvPr/>
        </p:nvSpPr>
        <p:spPr>
          <a:xfrm rot="18879562">
            <a:off x="-1424204" y="713082"/>
            <a:ext cx="2850622" cy="2821114"/>
          </a:xfrm>
          <a:custGeom>
            <a:avLst/>
            <a:gdLst>
              <a:gd name="connsiteX0" fmla="*/ 0 w 2850622"/>
              <a:gd name="connsiteY0" fmla="*/ 2821115 h 2821114"/>
              <a:gd name="connsiteX1" fmla="*/ 2850623 w 2850622"/>
              <a:gd name="connsiteY1" fmla="*/ 2821115 h 2821114"/>
              <a:gd name="connsiteX2" fmla="*/ 2850623 w 2850622"/>
              <a:gd name="connsiteY2" fmla="*/ 0 h 2821114"/>
            </a:gdLst>
            <a:ahLst/>
            <a:cxnLst>
              <a:cxn ang="0">
                <a:pos x="connsiteX0" y="connsiteY0"/>
              </a:cxn>
              <a:cxn ang="0">
                <a:pos x="connsiteX1" y="connsiteY1"/>
              </a:cxn>
              <a:cxn ang="0">
                <a:pos x="connsiteX2" y="connsiteY2"/>
              </a:cxn>
            </a:cxnLst>
            <a:rect l="l" t="t" r="r" b="b"/>
            <a:pathLst>
              <a:path w="2850622" h="2821114">
                <a:moveTo>
                  <a:pt x="0" y="2821115"/>
                </a:moveTo>
                <a:lnTo>
                  <a:pt x="2850623" y="2821115"/>
                </a:lnTo>
                <a:lnTo>
                  <a:pt x="2850623" y="0"/>
                </a:lnTo>
                <a:close/>
              </a:path>
            </a:pathLst>
          </a:custGeom>
          <a:solidFill>
            <a:srgbClr val="FAC001"/>
          </a:solidFill>
          <a:ln w="11082" cap="flat">
            <a:noFill/>
            <a:prstDash val="solid"/>
            <a:miter/>
          </a:ln>
        </p:spPr>
        <p:txBody>
          <a:bodyPr rtlCol="0" anchor="ctr"/>
          <a:lstStyle/>
          <a:p>
            <a:endParaRPr lang="en-CR"/>
          </a:p>
        </p:txBody>
      </p:sp>
      <p:pic>
        <p:nvPicPr>
          <p:cNvPr id="31" name="Picture 30">
            <a:extLst>
              <a:ext uri="{FF2B5EF4-FFF2-40B4-BE49-F238E27FC236}">
                <a16:creationId xmlns:a16="http://schemas.microsoft.com/office/drawing/2014/main" id="{42D1DE61-1707-4F95-834B-9FE592B0B89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939960" y="8290143"/>
            <a:ext cx="3124671" cy="951418"/>
          </a:xfrm>
          <a:prstGeom prst="rect">
            <a:avLst/>
          </a:prstGeom>
          <a:ln>
            <a:noFill/>
          </a:ln>
        </p:spPr>
      </p:pic>
      <p:grpSp>
        <p:nvGrpSpPr>
          <p:cNvPr id="65" name="Group 64">
            <a:extLst>
              <a:ext uri="{FF2B5EF4-FFF2-40B4-BE49-F238E27FC236}">
                <a16:creationId xmlns:a16="http://schemas.microsoft.com/office/drawing/2014/main" id="{7F0390A3-6A25-4856-9B4C-94D3045AA620}"/>
              </a:ext>
            </a:extLst>
          </p:cNvPr>
          <p:cNvGrpSpPr/>
          <p:nvPr/>
        </p:nvGrpSpPr>
        <p:grpSpPr>
          <a:xfrm>
            <a:off x="12245522" y="1916850"/>
            <a:ext cx="5646558" cy="5637367"/>
            <a:chOff x="12245522" y="1916850"/>
            <a:chExt cx="5646558" cy="5637367"/>
          </a:xfrm>
          <a:solidFill>
            <a:schemeClr val="bg1">
              <a:alpha val="5000"/>
            </a:schemeClr>
          </a:solidFill>
        </p:grpSpPr>
        <p:sp>
          <p:nvSpPr>
            <p:cNvPr id="57" name="Freeform: Shape 56">
              <a:extLst>
                <a:ext uri="{FF2B5EF4-FFF2-40B4-BE49-F238E27FC236}">
                  <a16:creationId xmlns:a16="http://schemas.microsoft.com/office/drawing/2014/main" id="{A91CA100-96F1-4BDC-A559-BFAC455E9680}"/>
                </a:ext>
              </a:extLst>
            </p:cNvPr>
            <p:cNvSpPr/>
            <p:nvPr/>
          </p:nvSpPr>
          <p:spPr>
            <a:xfrm rot="10800000" flipH="1">
              <a:off x="12245522" y="1916850"/>
              <a:ext cx="5646558" cy="5627170"/>
            </a:xfrm>
            <a:custGeom>
              <a:avLst/>
              <a:gdLst>
                <a:gd name="connsiteX0" fmla="*/ 5646558 w 5646558"/>
                <a:gd name="connsiteY0" fmla="*/ 5627170 h 5627170"/>
                <a:gd name="connsiteX1" fmla="*/ 5646558 w 5646558"/>
                <a:gd name="connsiteY1" fmla="*/ 3355613 h 5627170"/>
                <a:gd name="connsiteX2" fmla="*/ 2279384 w 5646558"/>
                <a:gd name="connsiteY2" fmla="*/ 0 h 5627170"/>
                <a:gd name="connsiteX3" fmla="*/ 0 w 5646558"/>
                <a:gd name="connsiteY3" fmla="*/ 0 h 5627170"/>
              </a:gdLst>
              <a:ahLst/>
              <a:cxnLst>
                <a:cxn ang="0">
                  <a:pos x="connsiteX0" y="connsiteY0"/>
                </a:cxn>
                <a:cxn ang="0">
                  <a:pos x="connsiteX1" y="connsiteY1"/>
                </a:cxn>
                <a:cxn ang="0">
                  <a:pos x="connsiteX2" y="connsiteY2"/>
                </a:cxn>
                <a:cxn ang="0">
                  <a:pos x="connsiteX3" y="connsiteY3"/>
                </a:cxn>
              </a:cxnLst>
              <a:rect l="l" t="t" r="r" b="b"/>
              <a:pathLst>
                <a:path w="5646558" h="5627170">
                  <a:moveTo>
                    <a:pt x="5646558" y="5627170"/>
                  </a:moveTo>
                  <a:lnTo>
                    <a:pt x="5646558" y="3355613"/>
                  </a:lnTo>
                  <a:lnTo>
                    <a:pt x="2279384" y="0"/>
                  </a:lnTo>
                  <a:lnTo>
                    <a:pt x="0" y="0"/>
                  </a:lnTo>
                  <a:close/>
                </a:path>
              </a:pathLst>
            </a:custGeom>
            <a:grpFill/>
            <a:ln w="7951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6148EC90-4964-45AE-8ECD-8B3A5E25B4D2}"/>
                </a:ext>
              </a:extLst>
            </p:cNvPr>
            <p:cNvSpPr/>
            <p:nvPr/>
          </p:nvSpPr>
          <p:spPr>
            <a:xfrm>
              <a:off x="14676656" y="4360278"/>
              <a:ext cx="3204944" cy="3193939"/>
            </a:xfrm>
            <a:custGeom>
              <a:avLst/>
              <a:gdLst>
                <a:gd name="connsiteX0" fmla="*/ 3204944 w 3204944"/>
                <a:gd name="connsiteY0" fmla="*/ 0 h 3193939"/>
                <a:gd name="connsiteX1" fmla="*/ 3204944 w 3204944"/>
                <a:gd name="connsiteY1" fmla="*/ 2271557 h 3193939"/>
                <a:gd name="connsiteX2" fmla="*/ 2279384 w 3204944"/>
                <a:gd name="connsiteY2" fmla="*/ 3193939 h 3193939"/>
                <a:gd name="connsiteX3" fmla="*/ 0 w 3204944"/>
                <a:gd name="connsiteY3" fmla="*/ 3193939 h 3193939"/>
                <a:gd name="connsiteX4" fmla="*/ 3204944 w 3204944"/>
                <a:gd name="connsiteY4" fmla="*/ 0 h 3193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944" h="3193939">
                  <a:moveTo>
                    <a:pt x="3204944" y="0"/>
                  </a:moveTo>
                  <a:lnTo>
                    <a:pt x="3204944" y="2271557"/>
                  </a:lnTo>
                  <a:lnTo>
                    <a:pt x="2279384" y="3193939"/>
                  </a:lnTo>
                  <a:lnTo>
                    <a:pt x="0" y="3193939"/>
                  </a:lnTo>
                  <a:lnTo>
                    <a:pt x="320494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06235550"/>
      </p:ext>
    </p:extLst>
  </p:cSld>
  <p:clrMapOvr>
    <a:masterClrMapping/>
  </p:clrMapOvr>
</p:sld>
</file>

<file path=ppt/theme/theme1.xml><?xml version="1.0" encoding="utf-8"?>
<a:theme xmlns:a="http://schemas.openxmlformats.org/drawingml/2006/main" name="Office Theme">
  <a:themeElements>
    <a:clrScheme name="CreativeLight">
      <a:dk1>
        <a:srgbClr val="44546A"/>
      </a:dk1>
      <a:lt1>
        <a:srgbClr val="FFFFFF"/>
      </a:lt1>
      <a:dk2>
        <a:srgbClr val="44546A"/>
      </a:dk2>
      <a:lt2>
        <a:srgbClr val="FFFFFF"/>
      </a:lt2>
      <a:accent1>
        <a:srgbClr val="FFC000"/>
      </a:accent1>
      <a:accent2>
        <a:srgbClr val="44546A"/>
      </a:accent2>
      <a:accent3>
        <a:srgbClr val="303D48"/>
      </a:accent3>
      <a:accent4>
        <a:srgbClr val="000000"/>
      </a:accent4>
      <a:accent5>
        <a:srgbClr val="505050"/>
      </a:accent5>
      <a:accent6>
        <a:srgbClr val="FFFFFF"/>
      </a:accent6>
      <a:hlink>
        <a:srgbClr val="303D48"/>
      </a:hlink>
      <a:folHlink>
        <a:srgbClr val="303D48"/>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chor="b">
        <a:no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31CAB440C938458ECE75226290DBE8" ma:contentTypeVersion="18" ma:contentTypeDescription="Create a new document." ma:contentTypeScope="" ma:versionID="e6de5a358a781bfe5e4971ffbe245fa3">
  <xsd:schema xmlns:xsd="http://www.w3.org/2001/XMLSchema" xmlns:xs="http://www.w3.org/2001/XMLSchema" xmlns:p="http://schemas.microsoft.com/office/2006/metadata/properties" xmlns:ns1="http://schemas.microsoft.com/sharepoint/v3" xmlns:ns2="6004cae4-eee9-418b-9208-f6942056d00a" xmlns:ns3="c3186358-1d40-4d07-a51c-fc7f57eac3ac" xmlns:ns4="230e9df3-be65-4c73-a93b-d1236ebd677e" targetNamespace="http://schemas.microsoft.com/office/2006/metadata/properties" ma:root="true" ma:fieldsID="fd4adc35586625c3394d6391bb4b92b2" ns1:_="" ns2:_="" ns3:_="" ns4:_="">
    <xsd:import namespace="http://schemas.microsoft.com/sharepoint/v3"/>
    <xsd:import namespace="6004cae4-eee9-418b-9208-f6942056d00a"/>
    <xsd:import namespace="c3186358-1d40-4d07-a51c-fc7f57eac3a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Category"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4cae4-eee9-418b-9208-f6942056d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Category" ma:index="18" nillable="true" ma:displayName="Category" ma:format="Dropdown" ma:internalName="Category">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186358-1d40-4d07-a51c-fc7f57eac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476a64b-e7d3-4122-81ce-7036208fb507}" ma:internalName="TaxCatchAll" ma:showField="CatchAllData" ma:web="c3186358-1d40-4d07-a51c-fc7f57eac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6004cae4-eee9-418b-9208-f6942056d00a" xsi:nil="true"/>
    <lcf76f155ced4ddcb4097134ff3c332f xmlns="6004cae4-eee9-418b-9208-f6942056d00a">
      <Terms xmlns="http://schemas.microsoft.com/office/infopath/2007/PartnerControls"/>
    </lcf76f155ced4ddcb4097134ff3c332f>
    <TaxCatchAll xmlns="230e9df3-be65-4c73-a93b-d1236ebd677e" xsi:nil="true"/>
    <_ip_UnifiedCompliancePolicyUIAction xmlns="http://schemas.microsoft.com/sharepoint/v3" xsi:nil="true"/>
    <_ip_UnifiedCompliancePolicyProperties xmlns="http://schemas.microsoft.com/sharepoint/v3" xsi:nil="true"/>
    <MediaLengthInSeconds xmlns="6004cae4-eee9-418b-9208-f6942056d00a" xsi:nil="true"/>
    <SharedWithUsers xmlns="c3186358-1d40-4d07-a51c-fc7f57eac3ac">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6ED94A-B727-4312-B15F-D2F834529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04cae4-eee9-418b-9208-f6942056d00a"/>
    <ds:schemaRef ds:uri="c3186358-1d40-4d07-a51c-fc7f57eac3ac"/>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413775-34E8-4CFE-A0F9-ED66D3F951B6}">
  <ds:schemaRefs>
    <ds:schemaRef ds:uri="230e9df3-be65-4c73-a93b-d1236ebd677e"/>
    <ds:schemaRef ds:uri="http://schemas.microsoft.com/office/2006/metadata/properties"/>
    <ds:schemaRef ds:uri="6004cae4-eee9-418b-9208-f6942056d00a"/>
    <ds:schemaRef ds:uri="http://schemas.microsoft.com/office/2006/documentManagement/types"/>
    <ds:schemaRef ds:uri="c3186358-1d40-4d07-a51c-fc7f57eac3ac"/>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http://www.w3.org/XML/1998/namespace"/>
    <ds:schemaRef ds:uri="http://schemas.microsoft.com/sharepoint/v3"/>
  </ds:schemaRefs>
</ds:datastoreItem>
</file>

<file path=customXml/itemProps3.xml><?xml version="1.0" encoding="utf-8"?>
<ds:datastoreItem xmlns:ds="http://schemas.openxmlformats.org/officeDocument/2006/customXml" ds:itemID="{75FDC5F5-3665-49CA-850E-D0A094065C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817</Words>
  <Application>Microsoft Office PowerPoint</Application>
  <PresentationFormat>Custom</PresentationFormat>
  <Paragraphs>55</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Montserrat</vt:lpstr>
      <vt:lpstr>Montserrat Light</vt:lpstr>
      <vt:lpstr>Segoe UI</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Ewert (Bookey Consulting)</dc:creator>
  <cp:lastModifiedBy>David McHale</cp:lastModifiedBy>
  <cp:revision>11</cp:revision>
  <cp:lastPrinted>2019-06-14T16:26:52Z</cp:lastPrinted>
  <dcterms:created xsi:type="dcterms:W3CDTF">2013-03-25T02:44:56Z</dcterms:created>
  <dcterms:modified xsi:type="dcterms:W3CDTF">2026-05-04T18:17:21Z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0x010100B031CAB440C938458ECE75226290DBE8</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v-jbeach@microsoft.com</vt:lpwstr>
  </property>
  <property fmtid="{D5CDD505-2E9C-101B-9397-08002B2CF9AE}" pid="6" name="MSIP_Label_f42aa342-8706-4288-bd11-ebb85995028c_SetDate">
    <vt:lpwstr>2019-01-08T21:12:17.2235781Z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MediaServiceImageTags">
    <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