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Metadata/LabelInfo.xml" ContentType="application/vnd.ms-office.classificationlabel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authors.xml" ContentType="application/vnd.ms-powerpoint.authors+xml"/>
  <Override PartName="/ppt/commentAuthors.xml" ContentType="application/vnd.openxmlformats-officedocument.presentationml.commentAuthors+xml"/>
  <Override PartName="/ppt/media/image11.svg" ContentType="image/svg+xml"/>
  <Override PartName="/ppt/media/image12.svg" ContentType="image/svg+xml"/>
  <Override PartName="/ppt/media/image13.svg" ContentType="image/svg+xml"/>
  <Override PartName="/ppt/media/image14.svg" ContentType="image/svg+xml"/>
  <Override PartName="/ppt/media/image2.svg" ContentType="image/svg+xml"/>
  <Override PartName="/ppt/media/image3.svg" ContentType="image/svg+xml"/>
  <Override PartName="/ppt/media/image4.svg" ContentType="image/svg+xml"/>
  <Override PartName="/ppt/media/image5.svg" ContentType="image/svg+xml"/>
  <Override PartName="/ppt/media/image6.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6"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4"/>
  </p:sldMasterIdLst>
  <p:notesMasterIdLst>
    <p:notesMasterId r:id="rId7"/>
  </p:notesMasterIdLst>
  <p:sldIdLst>
    <p:sldId id="439" r:id="rId5"/>
    <p:sldId id="556" r:id="rId6"/>
  </p:sldIdLst>
  <p:sldSz cx="10058400" cy="1301432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1" id="{D5639495-FE7E-E64D-97DB-A49859B699B2}">
          <p14:sldIdLst>
            <p14:sldId id="439"/>
            <p14:sldId id="556"/>
          </p14:sldIdLst>
        </p14:section>
      </p14:sectionLst>
    </p:ext>
    <p:ext uri="{EFAFB233-063F-42B5-8137-9DF3F51BA10A}">
      <p15:sldGuideLst xmlns:p15="http://schemas.microsoft.com/office/powerpoint/2012/main">
        <p15:guide id="1" orient="horz" pos="695" userDrawn="1">
          <p15:clr>
            <a:srgbClr val="A4A3A4"/>
          </p15:clr>
        </p15:guide>
        <p15:guide id="3" orient="horz" pos="7885" userDrawn="1">
          <p15:clr>
            <a:srgbClr val="A4A3A4"/>
          </p15:clr>
        </p15:guide>
        <p15:guide id="4" pos="6045" userDrawn="1">
          <p15:clr>
            <a:srgbClr val="A4A3A4"/>
          </p15:clr>
        </p15:guide>
        <p15:guide id="5" pos="310" userDrawn="1">
          <p15:clr>
            <a:srgbClr val="A4A3A4"/>
          </p15:clr>
        </p15:guide>
        <p15:guide id="6" orient="horz" pos="285" userDrawn="1">
          <p15:clr>
            <a:srgbClr val="A4A3A4"/>
          </p15:clr>
        </p15:guide>
        <p15:guide id="7" pos="1994" userDrawn="1">
          <p15:clr>
            <a:srgbClr val="A4A3A4"/>
          </p15:clr>
        </p15:guide>
        <p15:guide id="8" pos="5985" userDrawn="1">
          <p15:clr>
            <a:srgbClr val="A4A3A4"/>
          </p15:clr>
        </p15:guide>
        <p15:guide id="9" orient="horz" pos="5244" userDrawn="1">
          <p15:clr>
            <a:srgbClr val="A4A3A4"/>
          </p15:clr>
        </p15:guide>
        <p15:guide id="10" pos="3668" userDrawn="1">
          <p15:clr>
            <a:srgbClr val="A4A3A4"/>
          </p15:clr>
        </p15:guide>
        <p15:guide id="11" pos="469" userDrawn="1">
          <p15:clr>
            <a:srgbClr val="A4A3A4"/>
          </p15:clr>
        </p15:guide>
        <p15:guide id="12" pos="5869" userDrawn="1">
          <p15:clr>
            <a:srgbClr val="A4A3A4"/>
          </p15:clr>
        </p15:guide>
        <p15:guide id="13" pos="4166" userDrawn="1">
          <p15:clr>
            <a:srgbClr val="A4A3A4"/>
          </p15:clr>
        </p15:guide>
        <p15:guide id="14" orient="horz" pos="7356" userDrawn="1">
          <p15:clr>
            <a:srgbClr val="A4A3A4"/>
          </p15:clr>
        </p15:guide>
        <p15:guide id="15" orient="horz" pos="1047" userDrawn="1">
          <p15:clr>
            <a:srgbClr val="A4A3A4"/>
          </p15:clr>
        </p15:guide>
        <p15:guide id="16" orient="horz" pos="1868" userDrawn="1">
          <p15:clr>
            <a:srgbClr val="A4A3A4"/>
          </p15:clr>
        </p15:guide>
        <p15:guide id="17" orient="horz" pos="2466" userDrawn="1">
          <p15:clr>
            <a:srgbClr val="A4A3A4"/>
          </p15:clr>
        </p15:guide>
        <p15:guide id="18" orient="horz" pos="3571" userDrawn="1">
          <p15:clr>
            <a:srgbClr val="A4A3A4"/>
          </p15:clr>
        </p15:guide>
        <p15:guide id="19" orient="horz" pos="6326" userDrawn="1">
          <p15:clr>
            <a:srgbClr val="A4A3A4"/>
          </p15:clr>
        </p15:guide>
        <p15:guide id="20" pos="1818" userDrawn="1">
          <p15:clr>
            <a:srgbClr val="A4A3A4"/>
          </p15:clr>
        </p15:guide>
        <p15:guide id="21" pos="3844" userDrawn="1">
          <p15:clr>
            <a:srgbClr val="A4A3A4"/>
          </p15:clr>
        </p15:guide>
        <p15:guide id="22" pos="2170" userDrawn="1">
          <p15:clr>
            <a:srgbClr val="A4A3A4"/>
          </p15:clr>
        </p15:guide>
        <p15:guide id="23" orient="horz" pos="6182" userDrawn="1">
          <p15:clr>
            <a:srgbClr val="A4A3A4"/>
          </p15:clr>
        </p15:guide>
        <p15:guide id="24" pos="4224" userDrawn="1">
          <p15:clr>
            <a:srgbClr val="547EBF"/>
          </p15:clr>
        </p15:guide>
        <p15:guide id="25" orient="horz" pos="7151" userDrawn="1">
          <p15:clr>
            <a:srgbClr val="A4A3A4"/>
          </p15:clr>
        </p15:guide>
        <p15:guide id="26" orient="horz" pos="5536" userDrawn="1">
          <p15:clr>
            <a:srgbClr val="A4A3A4"/>
          </p15:clr>
        </p15:guide>
        <p15:guide id="27" orient="horz" pos="4333" userDrawn="1">
          <p15:clr>
            <a:srgbClr val="A4A3A4"/>
          </p15:clr>
        </p15:guide>
        <p15:guide id="28" orient="horz" pos="4217" userDrawn="1">
          <p15:clr>
            <a:srgbClr val="A4A3A4"/>
          </p15:clr>
        </p15:guide>
        <p15:guide id="29" orient="horz" pos="3424" userDrawn="1">
          <p15:clr>
            <a:srgbClr val="A4A3A4"/>
          </p15:clr>
        </p15:guide>
        <p15:guide id="30" orient="horz" pos="2837" userDrawn="1">
          <p15:clr>
            <a:srgbClr val="A4A3A4"/>
          </p15:clr>
        </p15:guide>
        <p15:guide id="31" orient="horz" pos="3865" userDrawn="1">
          <p15:clr>
            <a:srgbClr val="A4A3A4"/>
          </p15:clr>
        </p15:guide>
        <p15:guide id="32" orient="horz" pos="1771" userDrawn="1">
          <p15:clr>
            <a:srgbClr val="A4A3A4"/>
          </p15:clr>
        </p15:guide>
        <p15:guide id="33" pos="351" userDrawn="1">
          <p15:clr>
            <a:srgbClr val="A4A3A4"/>
          </p15:clr>
        </p15:guide>
        <p15:guide id="34" pos="3145" userDrawn="1">
          <p15:clr>
            <a:srgbClr val="A4A3A4"/>
          </p15:clr>
        </p15:guide>
        <p15:guide id="35" pos="2816" userDrawn="1">
          <p15:clr>
            <a:srgbClr val="A4A3A4"/>
          </p15:clr>
        </p15:guide>
        <p15:guide id="36" pos="2112" userDrawn="1">
          <p15:clr>
            <a:srgbClr val="547EBF"/>
          </p15:clr>
        </p15:guide>
        <p15:guide id="37" pos="4489" userDrawn="1">
          <p15:clr>
            <a:srgbClr val="A4A3A4"/>
          </p15:clr>
        </p15:guide>
        <p15:guide id="38" orient="horz" pos="726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D14E4A9-A672-B3F6-E7E9-65D698D46D7A}" name="Amy Liao" initials="AL" userId="S::minliao@microsoft.com::497a3b27-1ef1-450d-9dc5-a5f39a9d456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even Tokuno" initials="DT" lastIdx="2" clrIdx="0"/>
  <p:cmAuthor id="2" name="Vargas, Mauricio Antonio" initials="VMA" lastIdx="9" clrIdx="1">
    <p:extLst>
      <p:ext uri="{19B8F6BF-5375-455C-9EA6-DF929625EA0E}">
        <p15:presenceInfo xmlns:p15="http://schemas.microsoft.com/office/powerpoint/2012/main" userId="S::mauricio.a.vargas@accenture.com::b28fd379-f88a-4f4b-8b62-27e7a173086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3D48"/>
    <a:srgbClr val="44546A"/>
    <a:srgbClr val="00B0F0"/>
    <a:srgbClr val="2F3D48"/>
    <a:srgbClr val="E6E6E6"/>
    <a:srgbClr val="14171B"/>
    <a:srgbClr val="262D33"/>
    <a:srgbClr val="1F2429"/>
    <a:srgbClr val="022A4C"/>
    <a:srgbClr val="50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85" autoAdjust="0"/>
    <p:restoredTop sz="95705" autoAdjust="0"/>
  </p:normalViewPr>
  <p:slideViewPr>
    <p:cSldViewPr snapToGrid="0">
      <p:cViewPr varScale="1">
        <p:scale>
          <a:sx n="57" d="100"/>
          <a:sy n="57" d="100"/>
        </p:scale>
        <p:origin x="3072" y="84"/>
      </p:cViewPr>
      <p:guideLst>
        <p:guide orient="horz" pos="695"/>
        <p:guide orient="horz" pos="7885"/>
        <p:guide pos="6045"/>
        <p:guide pos="310"/>
        <p:guide orient="horz" pos="285"/>
        <p:guide pos="1994"/>
        <p:guide pos="5985"/>
        <p:guide orient="horz" pos="5244"/>
        <p:guide pos="3668"/>
        <p:guide pos="469"/>
        <p:guide pos="5869"/>
        <p:guide pos="4166"/>
        <p:guide orient="horz" pos="7356"/>
        <p:guide orient="horz" pos="1047"/>
        <p:guide orient="horz" pos="1868"/>
        <p:guide orient="horz" pos="2466"/>
        <p:guide orient="horz" pos="3571"/>
        <p:guide orient="horz" pos="6326"/>
        <p:guide pos="1818"/>
        <p:guide pos="3844"/>
        <p:guide pos="2170"/>
        <p:guide orient="horz" pos="6182"/>
        <p:guide pos="4224"/>
        <p:guide orient="horz" pos="7151"/>
        <p:guide orient="horz" pos="5536"/>
        <p:guide orient="horz" pos="4333"/>
        <p:guide orient="horz" pos="4217"/>
        <p:guide orient="horz" pos="3424"/>
        <p:guide orient="horz" pos="2837"/>
        <p:guide orient="horz" pos="3865"/>
        <p:guide orient="horz" pos="1771"/>
        <p:guide pos="351"/>
        <p:guide pos="3145"/>
        <p:guide pos="2816"/>
        <p:guide pos="2112"/>
        <p:guide pos="4489"/>
        <p:guide orient="horz" pos="72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notesMaster" Target="notesMasters/notesMaster1.xml"/><Relationship Id="rId8" Type="http://schemas.openxmlformats.org/officeDocument/2006/relationships/commentAuthors" Target="commentAuthors.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 Id="rId13"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D8B09A-A38A-3B4E-ADB1-0D81F0DFED70}" type="datetimeFigureOut">
              <a:rPr lang="en-US" smtClean="0"/>
              <a:t>5/4/2026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FBE59A-3FDD-4442-80EB-B8F1A8DE9F3B}" type="slidenum">
              <a:rPr lang="en-US" smtClean="0"/>
              <a:t>‹#›</a:t>
            </a:fld>
            <a:endParaRPr lang="en-US"/>
          </a:p>
        </p:txBody>
      </p:sp>
    </p:spTree>
    <p:extLst>
      <p:ext uri="{BB962C8B-B14F-4D97-AF65-F5344CB8AC3E}">
        <p14:creationId xmlns:p14="http://schemas.microsoft.com/office/powerpoint/2010/main" val="2408669433"/>
      </p:ext>
    </p:extLst>
  </p:cSld>
  <p:clrMap bg1="lt1" tx1="dk1" bg2="lt2" tx2="dk2" accent1="accent1" accent2="accent2" accent3="accent3" accent4="accent4" accent5="accent5" accent6="accent6" hlink="hlink" folHlink="folHlink"/>
  <p:notesStyle>
    <a:lvl1pPr marL="0" algn="l" defTabSz="1183142" rtl="0" eaLnBrk="1" latinLnBrk="0" hangingPunct="1">
      <a:defRPr sz="1553" kern="1200">
        <a:solidFill>
          <a:schemeClr val="tx1"/>
        </a:solidFill>
        <a:latin typeface="+mn-lt"/>
        <a:ea typeface="+mn-ea"/>
        <a:cs typeface="+mn-cs"/>
      </a:defRPr>
    </a:lvl1pPr>
    <a:lvl2pPr marL="591571" algn="l" defTabSz="1183142" rtl="0" eaLnBrk="1" latinLnBrk="0" hangingPunct="1">
      <a:defRPr sz="1553" kern="1200">
        <a:solidFill>
          <a:schemeClr val="tx1"/>
        </a:solidFill>
        <a:latin typeface="+mn-lt"/>
        <a:ea typeface="+mn-ea"/>
        <a:cs typeface="+mn-cs"/>
      </a:defRPr>
    </a:lvl2pPr>
    <a:lvl3pPr marL="1183142" algn="l" defTabSz="1183142" rtl="0" eaLnBrk="1" latinLnBrk="0" hangingPunct="1">
      <a:defRPr sz="1553" kern="1200">
        <a:solidFill>
          <a:schemeClr val="tx1"/>
        </a:solidFill>
        <a:latin typeface="+mn-lt"/>
        <a:ea typeface="+mn-ea"/>
        <a:cs typeface="+mn-cs"/>
      </a:defRPr>
    </a:lvl3pPr>
    <a:lvl4pPr marL="1774713" algn="l" defTabSz="1183142" rtl="0" eaLnBrk="1" latinLnBrk="0" hangingPunct="1">
      <a:defRPr sz="1553" kern="1200">
        <a:solidFill>
          <a:schemeClr val="tx1"/>
        </a:solidFill>
        <a:latin typeface="+mn-lt"/>
        <a:ea typeface="+mn-ea"/>
        <a:cs typeface="+mn-cs"/>
      </a:defRPr>
    </a:lvl4pPr>
    <a:lvl5pPr marL="2366284" algn="l" defTabSz="1183142" rtl="0" eaLnBrk="1" latinLnBrk="0" hangingPunct="1">
      <a:defRPr sz="1553" kern="1200">
        <a:solidFill>
          <a:schemeClr val="tx1"/>
        </a:solidFill>
        <a:latin typeface="+mn-lt"/>
        <a:ea typeface="+mn-ea"/>
        <a:cs typeface="+mn-cs"/>
      </a:defRPr>
    </a:lvl5pPr>
    <a:lvl6pPr marL="2957855" algn="l" defTabSz="1183142" rtl="0" eaLnBrk="1" latinLnBrk="0" hangingPunct="1">
      <a:defRPr sz="1553" kern="1200">
        <a:solidFill>
          <a:schemeClr val="tx1"/>
        </a:solidFill>
        <a:latin typeface="+mn-lt"/>
        <a:ea typeface="+mn-ea"/>
        <a:cs typeface="+mn-cs"/>
      </a:defRPr>
    </a:lvl6pPr>
    <a:lvl7pPr marL="3549426" algn="l" defTabSz="1183142" rtl="0" eaLnBrk="1" latinLnBrk="0" hangingPunct="1">
      <a:defRPr sz="1553" kern="1200">
        <a:solidFill>
          <a:schemeClr val="tx1"/>
        </a:solidFill>
        <a:latin typeface="+mn-lt"/>
        <a:ea typeface="+mn-ea"/>
        <a:cs typeface="+mn-cs"/>
      </a:defRPr>
    </a:lvl7pPr>
    <a:lvl8pPr marL="4140998" algn="l" defTabSz="1183142" rtl="0" eaLnBrk="1" latinLnBrk="0" hangingPunct="1">
      <a:defRPr sz="1553" kern="1200">
        <a:solidFill>
          <a:schemeClr val="tx1"/>
        </a:solidFill>
        <a:latin typeface="+mn-lt"/>
        <a:ea typeface="+mn-ea"/>
        <a:cs typeface="+mn-cs"/>
      </a:defRPr>
    </a:lvl8pPr>
    <a:lvl9pPr marL="4732569" algn="l" defTabSz="1183142" rtl="0" eaLnBrk="1" latinLnBrk="0" hangingPunct="1">
      <a:defRPr sz="155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R" dirty="0"/>
          </a:p>
        </p:txBody>
      </p:sp>
      <p:sp>
        <p:nvSpPr>
          <p:cNvPr id="4" name="Slide Number Placeholder 3"/>
          <p:cNvSpPr>
            <a:spLocks noGrp="1"/>
          </p:cNvSpPr>
          <p:nvPr>
            <p:ph type="sldNum" sz="quarter" idx="5"/>
          </p:nvPr>
        </p:nvSpPr>
        <p:spPr/>
        <p:txBody>
          <a:bodyPr/>
          <a:lstStyle/>
          <a:p>
            <a:fld id="{02FBE59A-3FDD-4442-80EB-B8F1A8DE9F3B}" type="slidenum">
              <a:rPr lang="en-US" smtClean="0"/>
              <a:t>1</a:t>
            </a:fld>
            <a:endParaRPr lang="en-US"/>
          </a:p>
        </p:txBody>
      </p:sp>
    </p:spTree>
    <p:extLst>
      <p:ext uri="{BB962C8B-B14F-4D97-AF65-F5344CB8AC3E}">
        <p14:creationId xmlns:p14="http://schemas.microsoft.com/office/powerpoint/2010/main" val="2650951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R" dirty="0"/>
          </a:p>
        </p:txBody>
      </p:sp>
      <p:sp>
        <p:nvSpPr>
          <p:cNvPr id="4" name="Slide Number Placeholder 3"/>
          <p:cNvSpPr>
            <a:spLocks noGrp="1"/>
          </p:cNvSpPr>
          <p:nvPr>
            <p:ph type="sldNum" sz="quarter" idx="5"/>
          </p:nvPr>
        </p:nvSpPr>
        <p:spPr/>
        <p:txBody>
          <a:bodyPr/>
          <a:lstStyle/>
          <a:p>
            <a:fld id="{02FBE59A-3FDD-4442-80EB-B8F1A8DE9F3B}" type="slidenum">
              <a:rPr lang="en-US" smtClean="0"/>
              <a:t>2</a:t>
            </a:fld>
            <a:endParaRPr lang="en-US"/>
          </a:p>
        </p:txBody>
      </p:sp>
    </p:spTree>
    <p:extLst>
      <p:ext uri="{BB962C8B-B14F-4D97-AF65-F5344CB8AC3E}">
        <p14:creationId xmlns:p14="http://schemas.microsoft.com/office/powerpoint/2010/main" val="33269414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OPTION - 2B">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839884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692895"/>
            <a:ext cx="8675370" cy="251550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91515" y="3464461"/>
            <a:ext cx="8675370" cy="825747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91515" y="12062354"/>
            <a:ext cx="2263140" cy="692892"/>
          </a:xfrm>
          <a:prstGeom prst="rect">
            <a:avLst/>
          </a:prstGeom>
        </p:spPr>
        <p:txBody>
          <a:bodyPr vert="horz" lIns="91440" tIns="45720" rIns="91440" bIns="45720" rtlCol="0" anchor="ctr"/>
          <a:lstStyle>
            <a:lvl1pPr algn="l">
              <a:defRPr sz="1320">
                <a:solidFill>
                  <a:schemeClr val="tx1">
                    <a:tint val="75000"/>
                  </a:schemeClr>
                </a:solidFill>
              </a:defRPr>
            </a:lvl1pPr>
          </a:lstStyle>
          <a:p>
            <a:fld id="{C764DE79-268F-4C1A-8933-263129D2AF90}" type="datetimeFigureOut">
              <a:rPr lang="en-US" dirty="0"/>
              <a:t>5/4/2026</a:t>
            </a:fld>
            <a:endParaRPr lang="en-US"/>
          </a:p>
        </p:txBody>
      </p:sp>
      <p:sp>
        <p:nvSpPr>
          <p:cNvPr id="5" name="Footer Placeholder 4"/>
          <p:cNvSpPr>
            <a:spLocks noGrp="1"/>
          </p:cNvSpPr>
          <p:nvPr>
            <p:ph type="ftr" sz="quarter" idx="3"/>
          </p:nvPr>
        </p:nvSpPr>
        <p:spPr>
          <a:xfrm>
            <a:off x="3331845" y="12062354"/>
            <a:ext cx="3394710" cy="692892"/>
          </a:xfrm>
          <a:prstGeom prst="rect">
            <a:avLst/>
          </a:prstGeom>
        </p:spPr>
        <p:txBody>
          <a:bodyPr vert="horz" lIns="91440" tIns="45720" rIns="91440" bIns="45720" rtlCol="0" anchor="ctr"/>
          <a:lstStyle>
            <a:lvl1pPr algn="ctr">
              <a:defRPr sz="1320">
                <a:solidFill>
                  <a:schemeClr val="tx1">
                    <a:tint val="75000"/>
                  </a:schemeClr>
                </a:solidFill>
              </a:defRPr>
            </a:lvl1pPr>
          </a:lstStyle>
          <a:p>
            <a:r>
              <a:rPr lang="en-US"/>
              <a:t>Partner Name   |   www.contoso.com   |   email@contoso.com   |   123-456-7890</a:t>
            </a:r>
          </a:p>
        </p:txBody>
      </p:sp>
      <p:sp>
        <p:nvSpPr>
          <p:cNvPr id="6" name="Slide Number Placeholder 5"/>
          <p:cNvSpPr>
            <a:spLocks noGrp="1"/>
          </p:cNvSpPr>
          <p:nvPr>
            <p:ph type="sldNum" sz="quarter" idx="4"/>
          </p:nvPr>
        </p:nvSpPr>
        <p:spPr>
          <a:xfrm>
            <a:off x="7103745" y="12062354"/>
            <a:ext cx="2263140" cy="692892"/>
          </a:xfrm>
          <a:prstGeom prst="rect">
            <a:avLst/>
          </a:prstGeom>
        </p:spPr>
        <p:txBody>
          <a:bodyPr vert="horz" lIns="91440" tIns="45720" rIns="91440" bIns="45720" rtlCol="0" anchor="ctr"/>
          <a:lstStyle>
            <a:lvl1pPr algn="r">
              <a:defRPr sz="132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903849107"/>
      </p:ext>
    </p:extLst>
  </p:cSld>
  <p:clrMap bg1="lt1" tx1="dk1" bg2="lt2" tx2="dk2" accent1="accent1" accent2="accent2" accent3="accent3" accent4="accent4" accent5="accent5" accent6="accent6" hlink="hlink" folHlink="folHlink"/>
  <p:sldLayoutIdLst>
    <p:sldLayoutId id="2147483692" r:id="rId1"/>
  </p:sldLayoutIdLst>
  <p:hf sldNum="0" hdr="0" dt="0"/>
  <p:txStyles>
    <p:title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 Id="rId4" Type="http://schemas.openxmlformats.org/officeDocument/2006/relationships/image" Target="../media/image2.svg"/><Relationship Id="rId5" Type="http://schemas.openxmlformats.org/officeDocument/2006/relationships/image" Target="../media/image3.svg"/><Relationship Id="rId6" Type="http://schemas.openxmlformats.org/officeDocument/2006/relationships/image" Target="../media/image4.svg"/><Relationship Id="rId7" Type="http://schemas.openxmlformats.org/officeDocument/2006/relationships/image" Target="../media/image5.svg"/><Relationship Id="rId8" Type="http://schemas.openxmlformats.org/officeDocument/2006/relationships/image" Target="../media/image6.svg"/><Relationship Id="rId9" Type="http://schemas.openxmlformats.org/officeDocument/2006/relationships/image" Target="../media/image7.png"/><Relationship Id="rId10"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jpeg"/><Relationship Id="rId4" Type="http://schemas.openxmlformats.org/officeDocument/2006/relationships/image" Target="../media/image10.jpeg"/><Relationship Id="rId5" Type="http://schemas.openxmlformats.org/officeDocument/2006/relationships/image" Target="../media/image11.svg"/><Relationship Id="rId6" Type="http://schemas.openxmlformats.org/officeDocument/2006/relationships/image" Target="../media/image12.svg"/><Relationship Id="rId7" Type="http://schemas.openxmlformats.org/officeDocument/2006/relationships/image" Target="../media/image13.svg"/><Relationship Id="rId8" Type="http://schemas.openxmlformats.org/officeDocument/2006/relationships/image" Target="../media/image14.svg"/><Relationship Id="rId9" Type="http://schemas.openxmlformats.org/officeDocument/2006/relationships/hyperlink" Target="http://www.azure.com/" TargetMode="External"/><Relationship Id="rId10" Type="http://schemas.openxmlformats.org/officeDocument/2006/relationships/image" Target="../media/image15.emf"/><Relationship Id="rId11"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55720-172D-4C15-9D40-5FE0BE23053F}"/>
              </a:ext>
            </a:extLst>
          </p:cNvPr>
          <p:cNvSpPr/>
          <p:nvPr/>
        </p:nvSpPr>
        <p:spPr>
          <a:xfrm>
            <a:off x="5531097" y="0"/>
            <a:ext cx="4527303" cy="4629309"/>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18CF858-AEBF-6F4B-8202-5E54EC164DAA}"/>
              </a:ext>
            </a:extLst>
          </p:cNvPr>
          <p:cNvSpPr txBox="1"/>
          <p:nvPr/>
        </p:nvSpPr>
        <p:spPr>
          <a:xfrm>
            <a:off x="-2083321" y="9207763"/>
            <a:ext cx="0" cy="0"/>
          </a:xfrm>
          <a:prstGeom prst="rect">
            <a:avLst/>
          </a:prstGeom>
        </p:spPr>
        <p:txBody>
          <a:bodyPr vert="horz" wrap="none" lIns="118312" tIns="59156" rIns="118312" bIns="59156" rtlCol="0">
            <a:normAutofit fontScale="25000" lnSpcReduction="20000"/>
          </a:bodyPr>
          <a:lstStyle/>
          <a:p>
            <a:pPr algn="l">
              <a:lnSpc>
                <a:spcPct val="120000"/>
              </a:lnSpc>
            </a:pPr>
            <a:endParaRPr lang="en-CR" sz="3105">
              <a:solidFill>
                <a:schemeClr val="tx1">
                  <a:lumMod val="75000"/>
                  <a:lumOff val="25000"/>
                </a:schemeClr>
              </a:solidFill>
              <a:latin typeface="Montserrat ExtraLight" pitchFamily="2" charset="77"/>
              <a:cs typeface="Segoe UI Semilight" panose="020B0402040204020203" pitchFamily="34" charset="0"/>
            </a:endParaRPr>
          </a:p>
        </p:txBody>
      </p:sp>
      <p:sp>
        <p:nvSpPr>
          <p:cNvPr id="5" name="TextBox 4">
            <a:extLst>
              <a:ext uri="{FF2B5EF4-FFF2-40B4-BE49-F238E27FC236}">
                <a16:creationId xmlns:a16="http://schemas.microsoft.com/office/drawing/2014/main" id="{A15E59F6-E1C7-174F-B72B-667C88AC3F5E}"/>
              </a:ext>
            </a:extLst>
          </p:cNvPr>
          <p:cNvSpPr txBox="1"/>
          <p:nvPr/>
        </p:nvSpPr>
        <p:spPr>
          <a:xfrm>
            <a:off x="11520868" y="4255947"/>
            <a:ext cx="0" cy="0"/>
          </a:xfrm>
          <a:prstGeom prst="rect">
            <a:avLst/>
          </a:prstGeom>
        </p:spPr>
        <p:txBody>
          <a:bodyPr vert="horz" wrap="none" lIns="118312" tIns="59156" rIns="118312" bIns="59156" rtlCol="0">
            <a:normAutofit fontScale="25000" lnSpcReduction="20000"/>
          </a:bodyPr>
          <a:lstStyle/>
          <a:p>
            <a:pPr algn="l">
              <a:lnSpc>
                <a:spcPct val="120000"/>
              </a:lnSpc>
            </a:pPr>
            <a:endParaRPr lang="en-CR" sz="3105">
              <a:solidFill>
                <a:schemeClr val="tx1">
                  <a:lumMod val="75000"/>
                  <a:lumOff val="25000"/>
                </a:schemeClr>
              </a:solidFill>
              <a:latin typeface="Montserrat ExtraLight" pitchFamily="2" charset="77"/>
              <a:cs typeface="Segoe UI Semilight" panose="020B0402040204020203" pitchFamily="34" charset="0"/>
            </a:endParaRPr>
          </a:p>
        </p:txBody>
      </p:sp>
      <p:pic>
        <p:nvPicPr>
          <p:cNvPr id="12" name="Graphic 11">
            <a:extLst>
              <a:ext uri="{FF2B5EF4-FFF2-40B4-BE49-F238E27FC236}">
                <a16:creationId xmlns:a16="http://schemas.microsoft.com/office/drawing/2014/main" id="{C0D45BB0-7069-4854-BB7E-FC5C1F1BA0C9}"/>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09925" y="3371317"/>
            <a:ext cx="1244660" cy="1262191"/>
          </a:xfrm>
          <a:prstGeom prst="rect">
            <a:avLst/>
          </a:prstGeom>
        </p:spPr>
      </p:pic>
      <p:pic>
        <p:nvPicPr>
          <p:cNvPr id="13" name="white overlay">
            <a:extLst>
              <a:ext uri="{FF2B5EF4-FFF2-40B4-BE49-F238E27FC236}">
                <a16:creationId xmlns:a16="http://schemas.microsoft.com/office/drawing/2014/main" id="{7476DFA0-F323-4642-8068-88736BF2DC6A}"/>
              </a:ext>
            </a:extLst>
          </p:cNvPr>
          <p:cNvPicPr>
            <a:picLocks noChangeAspect="1"/>
          </p:cNvPicPr>
          <p:nvPr/>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5"/>
              </a:ext>
            </a:extLst>
          </a:blip>
          <a:srcRect t="3715" r="32086"/>
          <a:stretch/>
        </p:blipFill>
        <p:spPr>
          <a:xfrm rot="10800000">
            <a:off x="5270978" y="1964487"/>
            <a:ext cx="2967214" cy="2661399"/>
          </a:xfrm>
          <a:prstGeom prst="rect">
            <a:avLst/>
          </a:prstGeom>
        </p:spPr>
      </p:pic>
      <p:pic>
        <p:nvPicPr>
          <p:cNvPr id="14" name="mask 2">
            <a:extLst>
              <a:ext uri="{FF2B5EF4-FFF2-40B4-BE49-F238E27FC236}">
                <a16:creationId xmlns:a16="http://schemas.microsoft.com/office/drawing/2014/main" id="{627822E7-08B3-4FCE-9A4C-106AE177B8F6}"/>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315" y="-23433"/>
            <a:ext cx="10056524" cy="13037757"/>
          </a:xfrm>
          <a:prstGeom prst="rect">
            <a:avLst/>
          </a:prstGeom>
        </p:spPr>
      </p:pic>
      <p:sp>
        <p:nvSpPr>
          <p:cNvPr id="55" name="Snip Diagonal Corner Rectangle 1">
            <a:extLst>
              <a:ext uri="{FF2B5EF4-FFF2-40B4-BE49-F238E27FC236}">
                <a16:creationId xmlns:a16="http://schemas.microsoft.com/office/drawing/2014/main" id="{810878C7-B5DA-4DE4-8EA1-F1282449D37C}"/>
              </a:ext>
            </a:extLst>
          </p:cNvPr>
          <p:cNvSpPr/>
          <p:nvPr/>
        </p:nvSpPr>
        <p:spPr>
          <a:xfrm>
            <a:off x="6545626" y="7111877"/>
            <a:ext cx="3012091" cy="4291195"/>
          </a:xfrm>
          <a:prstGeom prst="snip2DiagRect">
            <a:avLst/>
          </a:prstGeom>
          <a:no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sz="3359"/>
          </a:p>
        </p:txBody>
      </p:sp>
      <p:cxnSp>
        <p:nvCxnSpPr>
          <p:cNvPr id="57" name="Straight Connector 56">
            <a:extLst>
              <a:ext uri="{FF2B5EF4-FFF2-40B4-BE49-F238E27FC236}">
                <a16:creationId xmlns:a16="http://schemas.microsoft.com/office/drawing/2014/main" id="{C65DEC82-D32A-40FB-8FF3-0356345D229A}"/>
              </a:ext>
            </a:extLst>
          </p:cNvPr>
          <p:cNvCxnSpPr>
            <a:cxnSpLocks/>
          </p:cNvCxnSpPr>
          <p:nvPr/>
        </p:nvCxnSpPr>
        <p:spPr>
          <a:xfrm flipV="1">
            <a:off x="9557716" y="9527958"/>
            <a:ext cx="0" cy="1875114"/>
          </a:xfrm>
          <a:prstGeom prst="line">
            <a:avLst/>
          </a:prstGeom>
          <a:ln w="222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06353FD8-9A40-4397-89F4-C7DBCECD43B5}"/>
              </a:ext>
            </a:extLst>
          </p:cNvPr>
          <p:cNvCxnSpPr>
            <a:cxnSpLocks/>
          </p:cNvCxnSpPr>
          <p:nvPr/>
        </p:nvCxnSpPr>
        <p:spPr>
          <a:xfrm>
            <a:off x="9063731" y="-23432"/>
            <a:ext cx="993731" cy="993885"/>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022816B-3546-412A-9CD5-E3100DFC0075}"/>
              </a:ext>
            </a:extLst>
          </p:cNvPr>
          <p:cNvCxnSpPr>
            <a:cxnSpLocks/>
          </p:cNvCxnSpPr>
          <p:nvPr/>
        </p:nvCxnSpPr>
        <p:spPr>
          <a:xfrm flipH="1">
            <a:off x="8233818" y="2691711"/>
            <a:ext cx="1823645" cy="1914166"/>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pic>
        <p:nvPicPr>
          <p:cNvPr id="63" name="Graphic 62">
            <a:extLst>
              <a:ext uri="{FF2B5EF4-FFF2-40B4-BE49-F238E27FC236}">
                <a16:creationId xmlns:a16="http://schemas.microsoft.com/office/drawing/2014/main" id="{4E132DA7-A272-4C83-802A-881BC8EFD769}"/>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9180593" y="2062044"/>
            <a:ext cx="759852" cy="1524944"/>
          </a:xfrm>
          <a:prstGeom prst="rect">
            <a:avLst/>
          </a:prstGeom>
        </p:spPr>
      </p:pic>
      <p:cxnSp>
        <p:nvCxnSpPr>
          <p:cNvPr id="65" name="Straight Connector 64">
            <a:extLst>
              <a:ext uri="{FF2B5EF4-FFF2-40B4-BE49-F238E27FC236}">
                <a16:creationId xmlns:a16="http://schemas.microsoft.com/office/drawing/2014/main" id="{4DFE0A22-A13C-4CFA-9671-DE9899D17E5D}"/>
              </a:ext>
            </a:extLst>
          </p:cNvPr>
          <p:cNvCxnSpPr>
            <a:cxnSpLocks/>
          </p:cNvCxnSpPr>
          <p:nvPr/>
        </p:nvCxnSpPr>
        <p:spPr>
          <a:xfrm>
            <a:off x="8594199" y="-3248"/>
            <a:ext cx="1463264" cy="1418671"/>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pic>
        <p:nvPicPr>
          <p:cNvPr id="67" name="Graphic 66">
            <a:extLst>
              <a:ext uri="{FF2B5EF4-FFF2-40B4-BE49-F238E27FC236}">
                <a16:creationId xmlns:a16="http://schemas.microsoft.com/office/drawing/2014/main" id="{7E9AD51A-F4BC-4085-9509-4D11F33EBE8A}"/>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rot="10800000">
            <a:off x="9487819" y="3391366"/>
            <a:ext cx="406769" cy="816344"/>
          </a:xfrm>
          <a:prstGeom prst="rect">
            <a:avLst/>
          </a:prstGeom>
        </p:spPr>
      </p:pic>
      <p:pic>
        <p:nvPicPr>
          <p:cNvPr id="69" name="Graphic 68">
            <a:extLst>
              <a:ext uri="{FF2B5EF4-FFF2-40B4-BE49-F238E27FC236}">
                <a16:creationId xmlns:a16="http://schemas.microsoft.com/office/drawing/2014/main" id="{629E7EE9-FF3E-4AB4-A73A-4D325A0B669C}"/>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9365460" y="3870170"/>
            <a:ext cx="692003" cy="1388778"/>
          </a:xfrm>
          <a:prstGeom prst="rect">
            <a:avLst/>
          </a:prstGeom>
        </p:spPr>
      </p:pic>
      <p:pic>
        <p:nvPicPr>
          <p:cNvPr id="71" name="Graphic 70">
            <a:extLst>
              <a:ext uri="{FF2B5EF4-FFF2-40B4-BE49-F238E27FC236}">
                <a16:creationId xmlns:a16="http://schemas.microsoft.com/office/drawing/2014/main" id="{77F14AE1-84FC-4813-9D35-C40E944DC9BA}"/>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6200000">
            <a:off x="5962272" y="-348388"/>
            <a:ext cx="692003" cy="1388778"/>
          </a:xfrm>
          <a:prstGeom prst="rect">
            <a:avLst/>
          </a:prstGeom>
        </p:spPr>
      </p:pic>
      <p:sp>
        <p:nvSpPr>
          <p:cNvPr id="39" name="Text Placeholder 5">
            <a:extLst>
              <a:ext uri="{FF2B5EF4-FFF2-40B4-BE49-F238E27FC236}">
                <a16:creationId xmlns:a16="http://schemas.microsoft.com/office/drawing/2014/main" id="{D8235E8C-4D9D-6E45-9434-50915A3DCA3C}"/>
              </a:ext>
            </a:extLst>
          </p:cNvPr>
          <p:cNvSpPr txBox="1">
            <a:spLocks/>
          </p:cNvSpPr>
          <p:nvPr/>
        </p:nvSpPr>
        <p:spPr>
          <a:xfrm>
            <a:off x="463095" y="5013806"/>
            <a:ext cx="9142297" cy="395558"/>
          </a:xfrm>
          <a:prstGeom prst="rect">
            <a:avLst/>
          </a:prstGeom>
        </p:spPr>
        <p:txBody>
          <a:bodyPr lIns="91440" tIns="45720" rIns="91440" bIns="45720" anchor="t" anchorCtr="0">
            <a:spAutoFit/>
          </a:bodyPr>
          <a:lstStyle>
            <a:lvl1pPr marL="194310" indent="-194310" algn="l" defTabSz="777240" rtl="0" eaLnBrk="1" latinLnBrk="0" hangingPunct="1">
              <a:lnSpc>
                <a:spcPct val="120000"/>
              </a:lnSpc>
              <a:spcBef>
                <a:spcPts val="850"/>
              </a:spcBef>
              <a:buFont typeface="Arial" panose="020B0604020202020204" pitchFamily="34" charset="0"/>
              <a:buChar char="•"/>
              <a:defRPr sz="2380" b="0" i="0" kern="1200">
                <a:solidFill>
                  <a:schemeClr val="tx2"/>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204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7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buNone/>
            </a:pPr>
            <a:r>
              <a:rPr lang="en-US" sz="1810" dirty="0">
                <a:solidFill>
                  <a:schemeClr val="accent2"/>
                </a:solidFill>
                <a:latin typeface="Segoe UI Semibold"/>
                <a:cs typeface="Segoe UI Semibold"/>
              </a:rPr>
              <a:t>About HailBytes:</a:t>
            </a:r>
          </a:p>
        </p:txBody>
      </p:sp>
      <p:sp>
        <p:nvSpPr>
          <p:cNvPr id="40" name="Text Placeholder 6">
            <a:extLst>
              <a:ext uri="{FF2B5EF4-FFF2-40B4-BE49-F238E27FC236}">
                <a16:creationId xmlns:a16="http://schemas.microsoft.com/office/drawing/2014/main" id="{F8068E42-C648-4F4D-8BA2-151A62224DB8}"/>
              </a:ext>
            </a:extLst>
          </p:cNvPr>
          <p:cNvSpPr txBox="1">
            <a:spLocks/>
          </p:cNvSpPr>
          <p:nvPr/>
        </p:nvSpPr>
        <p:spPr>
          <a:xfrm>
            <a:off x="463096" y="5642013"/>
            <a:ext cx="9125703" cy="856260"/>
          </a:xfrm>
          <a:prstGeom prst="rect">
            <a:avLst/>
          </a:prstGeom>
        </p:spPr>
        <p:txBody>
          <a:bodyPr lIns="91440" tIns="45720" rIns="91440" bIns="45720" anchor="t" anchorCtr="0">
            <a:spAutoFit/>
          </a:bodyPr>
          <a:lstStyle>
            <a:lvl1pPr marL="194310" indent="-194310" algn="l" defTabSz="777240" rtl="0" eaLnBrk="1" latinLnBrk="0" hangingPunct="1">
              <a:lnSpc>
                <a:spcPct val="120000"/>
              </a:lnSpc>
              <a:spcBef>
                <a:spcPts val="850"/>
              </a:spcBef>
              <a:buFont typeface="Arial" panose="020B0604020202020204" pitchFamily="34" charset="0"/>
              <a:buChar char="•"/>
              <a:defRPr sz="2380" b="0" i="0" kern="1200">
                <a:solidFill>
                  <a:schemeClr val="tx2"/>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204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7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buNone/>
            </a:pPr>
            <a:r>
              <a:rPr lang="en-US" sz="1420" dirty="0">
                <a:solidFill>
                  <a:schemeClr val="accent3"/>
                </a:solidFill>
                <a:latin typeface="Segoe UI" panose="020B0502040204020203" pitchFamily="34" charset="0"/>
                <a:cs typeface="Segoe UI" panose="020B0502040204020203" pitchFamily="34" charset="0"/>
              </a:rPr>
              <a:t>HailBytes delivers enterprise security awareness training and attack surface management as source-available, EC2-based AWS solutions — no per-user licensing, no vendor data custody. Security teams cut SAT and ASM costs 70%+ while keeping every record inside their own AWS account.</a:t>
            </a:r>
          </a:p>
        </p:txBody>
      </p:sp>
      <p:sp>
        <p:nvSpPr>
          <p:cNvPr id="41" name="Title 2">
            <a:extLst>
              <a:ext uri="{FF2B5EF4-FFF2-40B4-BE49-F238E27FC236}">
                <a16:creationId xmlns:a16="http://schemas.microsoft.com/office/drawing/2014/main" id="{A62E1030-289D-4A42-8424-CA5A8C9E2153}"/>
              </a:ext>
            </a:extLst>
          </p:cNvPr>
          <p:cNvSpPr txBox="1">
            <a:spLocks/>
          </p:cNvSpPr>
          <p:nvPr/>
        </p:nvSpPr>
        <p:spPr>
          <a:xfrm>
            <a:off x="463096" y="7024740"/>
            <a:ext cx="4573911" cy="370177"/>
          </a:xfrm>
          <a:prstGeom prst="rect">
            <a:avLst/>
          </a:prstGeom>
        </p:spPr>
        <p:txBody>
          <a:bodyPr vert="horz" lIns="118312" tIns="59156" rIns="118312" bIns="59156" rtlCol="0" anchor="t" anchorCtr="0">
            <a:spAutoFit/>
          </a:bodyPr>
          <a:lstStyle>
            <a:lvl1pPr algn="l" defTabSz="777240" rtl="0" eaLnBrk="1" latinLnBrk="0" hangingPunct="1">
              <a:lnSpc>
                <a:spcPct val="90000"/>
              </a:lnSpc>
              <a:spcBef>
                <a:spcPct val="0"/>
              </a:spcBef>
              <a:buNone/>
              <a:defRPr sz="3740" b="1" i="0" kern="1200">
                <a:solidFill>
                  <a:schemeClr val="tx2"/>
                </a:solidFill>
                <a:latin typeface="Arial Bold" pitchFamily="2" charset="77"/>
                <a:ea typeface="+mj-ea"/>
                <a:cs typeface="+mj-cs"/>
              </a:defRPr>
            </a:lvl1pPr>
          </a:lstStyle>
          <a:p>
            <a:r>
              <a:rPr lang="en-US" sz="1810" dirty="0">
                <a:solidFill>
                  <a:schemeClr val="accent2"/>
                </a:solidFill>
                <a:latin typeface="Segoe UI Semibold"/>
                <a:cs typeface="Segoe UI Semibold"/>
              </a:rPr>
              <a:t>What we offer</a:t>
            </a:r>
          </a:p>
        </p:txBody>
      </p:sp>
      <p:sp>
        <p:nvSpPr>
          <p:cNvPr id="42" name="Text Placeholder 6">
            <a:extLst>
              <a:ext uri="{FF2B5EF4-FFF2-40B4-BE49-F238E27FC236}">
                <a16:creationId xmlns:a16="http://schemas.microsoft.com/office/drawing/2014/main" id="{DD91616C-66BA-F84B-94FA-2C323742839C}"/>
              </a:ext>
            </a:extLst>
          </p:cNvPr>
          <p:cNvSpPr txBox="1">
            <a:spLocks/>
          </p:cNvSpPr>
          <p:nvPr/>
        </p:nvSpPr>
        <p:spPr>
          <a:xfrm>
            <a:off x="463095" y="7521785"/>
            <a:ext cx="5543822" cy="3682803"/>
          </a:xfrm>
          <a:prstGeom prst="rect">
            <a:avLst/>
          </a:prstGeom>
        </p:spPr>
        <p:txBody>
          <a:bodyPr lIns="91440" tIns="45720" rIns="91440" bIns="45720" anchor="t" anchorCtr="0">
            <a:spAutoFit/>
          </a:bodyPr>
          <a:lstStyle>
            <a:lvl1pPr marL="194310" indent="-194310" algn="l" defTabSz="777240" rtl="0" eaLnBrk="1" latinLnBrk="0" hangingPunct="1">
              <a:lnSpc>
                <a:spcPct val="120000"/>
              </a:lnSpc>
              <a:spcBef>
                <a:spcPts val="850"/>
              </a:spcBef>
              <a:buFont typeface="Arial" panose="020B0604020202020204" pitchFamily="34" charset="0"/>
              <a:buChar char="•"/>
              <a:defRPr sz="2380" b="0" i="0" kern="1200">
                <a:solidFill>
                  <a:schemeClr val="tx2"/>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204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7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buNone/>
            </a:pPr>
            <a:r>
              <a:rPr lang="en-US" sz="1420" dirty="0">
                <a:solidFill>
                  <a:schemeClr val="accent3"/>
                </a:solidFill>
                <a:latin typeface="Segoe UI" panose="020B0502040204020203" pitchFamily="34" charset="0"/>
                <a:cs typeface="Segoe UI" panose="020B0502040204020203" pitchFamily="34" charset="0"/>
              </a:rPr>
              <a:t>HailBytes SAT deploys into your AWS account in under 10 minutes — phishing simulation, 20 built-in training modules with video, adaptive spaced-repetition scheduling, SCORM 1.2 / xAPI export, and branded completion certificates on a single hardened EC2 AMI.</a:t>
            </a:r>
          </a:p>
          <a:p>
            <a:pPr marL="0" indent="0">
              <a:buNone/>
            </a:pPr>
            <a:r>
              <a:rPr lang="en-US" sz="1420" dirty="0">
                <a:solidFill>
                  <a:schemeClr val="accent3"/>
                </a:solidFill>
                <a:latin typeface="Segoe UI" panose="020B0502040204020203" pitchFamily="34" charset="0"/>
                <a:cs typeface="Segoe UI" panose="020B0502040204020203" pitchFamily="34" charset="0"/>
              </a:rPr>
              <a:t>OIDC/SAML SSO with AWS IAM Identity Center, Entra ID, Okta, or Google Workspace; SCIM 2.0 provisioning with Groups → Organizations mapping, MSP multi-tenant hierarchy, scoped API tokens, and white-label custom domains — HIPAA, PCI-DSS 12.6, and SOC 2 audit trails.</a:t>
            </a:r>
          </a:p>
          <a:p>
            <a:pPr marL="0" indent="0">
              <a:buNone/>
            </a:pPr>
            <a:r>
              <a:rPr lang="en-US" sz="1420" dirty="0">
                <a:solidFill>
                  <a:schemeClr val="accent3"/>
                </a:solidFill>
                <a:latin typeface="Segoe UI" panose="020B0502040204020203" pitchFamily="34" charset="0"/>
                <a:cs typeface="Segoe UI" panose="020B0502040204020203" pitchFamily="34" charset="0"/>
              </a:rPr>
              <a:t>Unlimited campaigns, users, templates, and tenants — pay only for EC2 compute hours. A t3.medium 2-vCPU instance supports 5,000 users at 10–20x better per-user economics than seat-licensed SAT vendors.</a:t>
            </a:r>
          </a:p>
          <a:p>
            <a:pPr marL="0" indent="0">
              <a:buNone/>
            </a:pPr>
            <a:r>
              <a:rPr lang="en-US" sz="1420" dirty="0">
                <a:solidFill>
                  <a:schemeClr val="accent3"/>
                </a:solidFill>
                <a:latin typeface="Segoe UI" panose="020B0502040204020203" pitchFamily="34" charset="0"/>
                <a:cs typeface="Segoe UI" panose="020B0502040204020203" pitchFamily="34" charset="0"/>
              </a:rPr>
              <a:t>Available on AWS Marketplace with an EC2 AMI offer. The Integrations Hub ships connectors for Mimecast, Proofpoint TAP, M365, and Google Workspace email gateways, Slack, Teams, Jira/ServiceNow/Zendesk/PagerDuty, Power BI/Tableau/Looker, MISP intel, syslog/CEF + AWS Security Hub, and the Outlook PhishAlert add-in — plus an MCP server for Claude, ChatGPT, or any LLM.</a:t>
            </a:r>
          </a:p>
          <a:p>
            <a:pPr marL="0" indent="0">
              <a:buNone/>
            </a:pPr>
            <a:endParaRPr lang="en-US" sz="1420" dirty="0">
              <a:solidFill>
                <a:schemeClr val="accent3"/>
              </a:solidFill>
              <a:latin typeface="Segoe UI" panose="020B0502040204020203" pitchFamily="34" charset="0"/>
              <a:cs typeface="Segoe UI" panose="020B0502040204020203" pitchFamily="34" charset="0"/>
            </a:endParaRPr>
          </a:p>
        </p:txBody>
      </p:sp>
      <p:sp>
        <p:nvSpPr>
          <p:cNvPr id="43" name="Text Placeholder 17">
            <a:extLst>
              <a:ext uri="{FF2B5EF4-FFF2-40B4-BE49-F238E27FC236}">
                <a16:creationId xmlns:a16="http://schemas.microsoft.com/office/drawing/2014/main" id="{7D056CFD-D89B-CB49-A1DE-34CA07C6BF6D}"/>
              </a:ext>
            </a:extLst>
          </p:cNvPr>
          <p:cNvSpPr txBox="1">
            <a:spLocks/>
          </p:cNvSpPr>
          <p:nvPr/>
        </p:nvSpPr>
        <p:spPr>
          <a:xfrm>
            <a:off x="6723098" y="8486564"/>
            <a:ext cx="2642362" cy="1978951"/>
          </a:xfrm>
          <a:prstGeom prst="rect">
            <a:avLst/>
          </a:prstGeom>
        </p:spPr>
        <p:txBody>
          <a:bodyPr vert="horz" wrap="square" lIns="118312" tIns="59156" rIns="118312" bIns="59156" rtlCol="0" anchor="ctr" anchorCtr="0">
            <a:spAutoFit/>
          </a:bodyPr>
          <a:lstStyle>
            <a:lvl1pPr marL="194310" indent="-194310" algn="l" defTabSz="777240" rtl="0" eaLnBrk="1" latinLnBrk="0" hangingPunct="1">
              <a:lnSpc>
                <a:spcPct val="120000"/>
              </a:lnSpc>
              <a:spcBef>
                <a:spcPts val="850"/>
              </a:spcBef>
              <a:buFont typeface="Arial" panose="020B0604020202020204" pitchFamily="34" charset="0"/>
              <a:buChar char="•"/>
              <a:defRPr sz="2380" b="0" i="0" kern="1200">
                <a:solidFill>
                  <a:schemeClr val="tx2"/>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204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7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lnSpc>
                <a:spcPts val="1656"/>
              </a:lnSpc>
              <a:buNone/>
            </a:pPr>
            <a:r>
              <a:rPr lang="en-US" sz="1360" dirty="0">
                <a:solidFill>
                  <a:schemeClr val="accent3"/>
                </a:solidFill>
                <a:latin typeface="Segoe UI"/>
                <a:cs typeface="Segoe UI"/>
              </a:rPr>
              <a:t>“HailBytes SAT replaced a $30K-per-year per-seat platform with a single EC2 instance in our AWS account. We cut spend by 80%, kept all campaign data inside our compliance boundary, and shipped monthly phishing simulations to every employee.”</a:t>
            </a:r>
          </a:p>
          <a:p>
            <a:pPr marL="0" indent="0">
              <a:lnSpc>
                <a:spcPts val="1656"/>
              </a:lnSpc>
              <a:buNone/>
            </a:pPr>
            <a:endParaRPr lang="en-US" sz="1360" dirty="0">
              <a:solidFill>
                <a:schemeClr val="accent3"/>
              </a:solidFill>
              <a:latin typeface="Segoe UI"/>
              <a:cs typeface="Segoe UI"/>
            </a:endParaRPr>
          </a:p>
        </p:txBody>
      </p:sp>
      <p:sp>
        <p:nvSpPr>
          <p:cNvPr id="44" name="Text Placeholder 77">
            <a:extLst>
              <a:ext uri="{FF2B5EF4-FFF2-40B4-BE49-F238E27FC236}">
                <a16:creationId xmlns:a16="http://schemas.microsoft.com/office/drawing/2014/main" id="{2AAE87B7-A16E-684F-82FC-27BE241CBA1C}"/>
              </a:ext>
            </a:extLst>
          </p:cNvPr>
          <p:cNvSpPr txBox="1">
            <a:spLocks/>
          </p:cNvSpPr>
          <p:nvPr/>
        </p:nvSpPr>
        <p:spPr>
          <a:xfrm>
            <a:off x="6748095" y="7320028"/>
            <a:ext cx="2617365" cy="757271"/>
          </a:xfrm>
          <a:prstGeom prst="rect">
            <a:avLst/>
          </a:prstGeom>
        </p:spPr>
        <p:txBody>
          <a:bodyPr vert="horz" wrap="square" lIns="118312" tIns="59156" rIns="118312" bIns="59156" rtlCol="0" anchor="t">
            <a:spAutoFit/>
          </a:bodyPr>
          <a:lstStyle>
            <a:lvl1pPr marL="194310" indent="-194310" algn="l" defTabSz="777240" rtl="0" eaLnBrk="1" latinLnBrk="0" hangingPunct="1">
              <a:lnSpc>
                <a:spcPct val="120000"/>
              </a:lnSpc>
              <a:spcBef>
                <a:spcPts val="850"/>
              </a:spcBef>
              <a:buFont typeface="Arial" panose="020B0604020202020204" pitchFamily="34" charset="0"/>
              <a:buChar char="•"/>
              <a:defRPr sz="2380" b="0" i="0" kern="1200">
                <a:solidFill>
                  <a:schemeClr val="tx2"/>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204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7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buNone/>
            </a:pPr>
            <a:r>
              <a:rPr lang="en-US" sz="1810" b="1" dirty="0">
                <a:solidFill>
                  <a:schemeClr val="accent2"/>
                </a:solidFill>
                <a:latin typeface="Segoe UI Semibold"/>
                <a:cs typeface="Segoe UI Semibold"/>
              </a:rPr>
              <a:t>What our customers are saying</a:t>
            </a:r>
          </a:p>
        </p:txBody>
      </p:sp>
      <p:sp>
        <p:nvSpPr>
          <p:cNvPr id="45" name="Text Placeholder 17">
            <a:extLst>
              <a:ext uri="{FF2B5EF4-FFF2-40B4-BE49-F238E27FC236}">
                <a16:creationId xmlns:a16="http://schemas.microsoft.com/office/drawing/2014/main" id="{AEB8ED05-EA3F-AD48-ABCA-7EEAE6142717}"/>
              </a:ext>
            </a:extLst>
          </p:cNvPr>
          <p:cNvSpPr txBox="1">
            <a:spLocks/>
          </p:cNvSpPr>
          <p:nvPr/>
        </p:nvSpPr>
        <p:spPr>
          <a:xfrm>
            <a:off x="6754585" y="10573160"/>
            <a:ext cx="2618265" cy="304133"/>
          </a:xfrm>
          <a:prstGeom prst="rect">
            <a:avLst/>
          </a:prstGeom>
        </p:spPr>
        <p:txBody>
          <a:bodyPr vert="horz" wrap="square" lIns="118312" tIns="59156" rIns="118312" bIns="59156" rtlCol="0" anchor="t">
            <a:spAutoFit/>
          </a:bodyPr>
          <a:lstStyle>
            <a:lvl1pPr marL="194310" indent="-194310" algn="l" defTabSz="777240" rtl="0" eaLnBrk="1" latinLnBrk="0" hangingPunct="1">
              <a:lnSpc>
                <a:spcPct val="120000"/>
              </a:lnSpc>
              <a:spcBef>
                <a:spcPts val="850"/>
              </a:spcBef>
              <a:buFont typeface="Arial" panose="020B0604020202020204" pitchFamily="34" charset="0"/>
              <a:buChar char="•"/>
              <a:defRPr sz="2380" b="0" i="0" kern="1200">
                <a:solidFill>
                  <a:schemeClr val="tx2"/>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204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7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lgn="r">
              <a:lnSpc>
                <a:spcPct val="100000"/>
              </a:lnSpc>
              <a:buNone/>
            </a:pPr>
            <a:r>
              <a:rPr lang="en-US" sz="1200" dirty="0">
                <a:solidFill>
                  <a:schemeClr val="accent3"/>
                </a:solidFill>
                <a:latin typeface="Segoe UI"/>
                <a:cs typeface="Segoe UI"/>
              </a:rPr>
              <a:t>–  Director of Security, SHI International</a:t>
            </a:r>
          </a:p>
        </p:txBody>
      </p:sp>
      <p:sp>
        <p:nvSpPr>
          <p:cNvPr id="46" name="Title 2">
            <a:extLst>
              <a:ext uri="{FF2B5EF4-FFF2-40B4-BE49-F238E27FC236}">
                <a16:creationId xmlns:a16="http://schemas.microsoft.com/office/drawing/2014/main" id="{0604A85E-BB22-9E4A-AD15-9D46C1AB1B3E}"/>
              </a:ext>
            </a:extLst>
          </p:cNvPr>
          <p:cNvSpPr txBox="1">
            <a:spLocks/>
          </p:cNvSpPr>
          <p:nvPr/>
        </p:nvSpPr>
        <p:spPr>
          <a:xfrm>
            <a:off x="463095" y="2240279"/>
            <a:ext cx="4566106" cy="2058460"/>
          </a:xfrm>
          <a:prstGeom prst="rect">
            <a:avLst/>
          </a:prstGeom>
        </p:spPr>
        <p:txBody>
          <a:bodyPr vert="horz" wrap="square" lIns="118312" tIns="59156" rIns="118312" bIns="59156" rtlCol="0" anchor="ctr" anchorCtr="0">
            <a:spAutoFit/>
          </a:bodyPr>
          <a:lstStyle>
            <a:lvl1pPr algn="l" defTabSz="777240" rtl="0" eaLnBrk="1" latinLnBrk="0" hangingPunct="1">
              <a:lnSpc>
                <a:spcPct val="90000"/>
              </a:lnSpc>
              <a:spcBef>
                <a:spcPct val="0"/>
              </a:spcBef>
              <a:buNone/>
              <a:defRPr sz="3740" b="1" i="0" kern="1200">
                <a:solidFill>
                  <a:schemeClr val="tx2"/>
                </a:solidFill>
                <a:latin typeface="Arial Bold" pitchFamily="2" charset="77"/>
                <a:ea typeface="+mj-ea"/>
                <a:cs typeface="+mj-cs"/>
              </a:defRPr>
            </a:lvl1pPr>
          </a:lstStyle>
          <a:p>
            <a:r>
              <a:rPr lang="en-US" sz="3500" dirty="0">
                <a:solidFill>
                  <a:schemeClr val="accent2"/>
                </a:solidFill>
                <a:latin typeface="Segoe UI Semibold"/>
                <a:cs typeface="Segoe UI Semibold"/>
              </a:rPr>
              <a:t>Enterprise phishing simulation in your AWS account — no per-user licensing.</a:t>
            </a:r>
          </a:p>
        </p:txBody>
      </p:sp>
      <p:sp>
        <p:nvSpPr>
          <p:cNvPr id="7" name="Footer Placeholder 42">
            <a:extLst>
              <a:ext uri="{FF2B5EF4-FFF2-40B4-BE49-F238E27FC236}">
                <a16:creationId xmlns:a16="http://schemas.microsoft.com/office/drawing/2014/main" id="{77C3CD52-05F0-44EA-8E81-9C8A3EB5FBAC}"/>
              </a:ext>
            </a:extLst>
          </p:cNvPr>
          <p:cNvSpPr txBox="1">
            <a:spLocks/>
          </p:cNvSpPr>
          <p:nvPr/>
        </p:nvSpPr>
        <p:spPr>
          <a:xfrm>
            <a:off x="463094" y="11768581"/>
            <a:ext cx="9084970" cy="866082"/>
          </a:xfrm>
          <a:prstGeom prst="rect">
            <a:avLst/>
          </a:prstGeom>
        </p:spPr>
        <p:txBody>
          <a:bodyPr vert="horz" wrap="square" lIns="118312" tIns="59156" rIns="118312" bIns="59156" rtlCol="0" anchor="ctr">
            <a:spAutoFit/>
          </a:bodyPr>
          <a:lstStyle>
            <a:defPPr>
              <a:defRPr lang="en-US"/>
            </a:defPPr>
            <a:lvl1pPr marL="0" algn="ctr" defTabSz="1018824" rtl="0" eaLnBrk="1" latinLnBrk="0" hangingPunct="1">
              <a:defRPr sz="1000" b="0" i="0" kern="1200">
                <a:solidFill>
                  <a:schemeClr val="tx1">
                    <a:tint val="75000"/>
                  </a:schemeClr>
                </a:solidFill>
                <a:latin typeface="Arial" pitchFamily="2" charset="77"/>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algn="l">
              <a:lnSpc>
                <a:spcPts val="2010"/>
              </a:lnSpc>
            </a:pPr>
            <a:r>
              <a:rPr lang="en-US" sz="1300" b="1" dirty="0">
                <a:solidFill>
                  <a:schemeClr val="accent2"/>
                </a:solidFill>
                <a:latin typeface="Segoe UI Semibold"/>
                <a:cs typeface="Segoe UI Semibold"/>
              </a:rPr>
              <a:t>HailBytes</a:t>
            </a:r>
            <a:br>
              <a:rPr lang="en-US" sz="1300" dirty="0">
                <a:solidFill>
                  <a:schemeClr val="accent3"/>
                </a:solidFill>
                <a:latin typeface="Segoe UI"/>
                <a:cs typeface="Segoe UI"/>
              </a:rPr>
            </a:br>
            <a:r>
              <a:rPr lang="en-US" sz="1300" dirty="0">
                <a:solidFill>
                  <a:schemeClr val="accent3"/>
                </a:solidFill>
                <a:latin typeface="Segoe UI"/>
                <a:cs typeface="Segoe UI"/>
              </a:rPr>
              <a:t>  www.hailbytes.com  |  sales@hailbytes.com  |  +1 (833) 892-3596</a:t>
            </a:r>
            <a:endParaRPr lang="en-US" sz="1300" dirty="0">
              <a:solidFill>
                <a:schemeClr val="accent3"/>
              </a:solidFill>
              <a:latin typeface="Segoe UI" panose="020B0502040204020203" pitchFamily="34" charset="0"/>
              <a:cs typeface="Segoe UI" panose="020B0502040204020203" pitchFamily="34" charset="0"/>
            </a:endParaRPr>
          </a:p>
          <a:p>
            <a:pPr algn="l">
              <a:lnSpc>
                <a:spcPts val="2010"/>
              </a:lnSpc>
            </a:pPr>
            <a:r>
              <a:rPr lang="en-US" sz="1300" u="sng" dirty="0">
                <a:solidFill>
                  <a:schemeClr val="accent3"/>
                </a:solidFill>
                <a:latin typeface="Segoe UI"/>
                <a:cs typeface="Segoe UI"/>
              </a:rPr>
              <a:t>See our offer on AWS Marketplace</a:t>
            </a:r>
          </a:p>
        </p:txBody>
      </p:sp>
      <p:pic>
        <p:nvPicPr>
          <p:cNvPr id="6" name="Picture 5">
            <a:extLst>
              <a:ext uri="{FF2B5EF4-FFF2-40B4-BE49-F238E27FC236}">
                <a16:creationId xmlns:a16="http://schemas.microsoft.com/office/drawing/2014/main" id="{DE777049-B07D-71F7-1411-18A8F534FB0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545626" y="11677552"/>
            <a:ext cx="3059766" cy="931655"/>
          </a:xfrm>
          <a:prstGeom prst="rect">
            <a:avLst/>
          </a:prstGeom>
        </p:spPr>
      </p:pic>
      <p:pic>
        <p:nvPicPr>
          <p:cNvPr id="9" name="Picture 8">
            <a:extLst>
              <a:ext uri="{FF2B5EF4-FFF2-40B4-BE49-F238E27FC236}">
                <a16:creationId xmlns:a16="http://schemas.microsoft.com/office/drawing/2014/main" id="{36B70141-D2CE-CBBC-22E6-6616D7B8714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11916" y="256227"/>
            <a:ext cx="2432701" cy="1159196"/>
          </a:xfrm>
          <a:prstGeom prst="rect">
            <a:avLst/>
          </a:prstGeom>
        </p:spPr>
      </p:pic>
    </p:spTree>
    <p:extLst>
      <p:ext uri="{BB962C8B-B14F-4D97-AF65-F5344CB8AC3E}">
        <p14:creationId xmlns:p14="http://schemas.microsoft.com/office/powerpoint/2010/main" val="1571618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0161D76-CED7-4567-A16A-B1AE83308EFC}"/>
              </a:ext>
            </a:extLst>
          </p:cNvPr>
          <p:cNvSpPr/>
          <p:nvPr/>
        </p:nvSpPr>
        <p:spPr>
          <a:xfrm>
            <a:off x="4871450" y="0"/>
            <a:ext cx="5195871" cy="392315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0697797-1A35-4FB1-8C72-755B67970AD9}"/>
              </a:ext>
            </a:extLst>
          </p:cNvPr>
          <p:cNvSpPr/>
          <p:nvPr/>
        </p:nvSpPr>
        <p:spPr>
          <a:xfrm>
            <a:off x="7349067" y="3970528"/>
            <a:ext cx="2709333" cy="1555051"/>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white overlay">
            <a:extLst>
              <a:ext uri="{FF2B5EF4-FFF2-40B4-BE49-F238E27FC236}">
                <a16:creationId xmlns:a16="http://schemas.microsoft.com/office/drawing/2014/main" id="{2B1B3D5B-A7D4-4F0A-80EA-F8F6C656DDAB}"/>
              </a:ext>
            </a:extLst>
          </p:cNvPr>
          <p:cNvPicPr>
            <a:picLocks noChangeAspect="1"/>
          </p:cNvPicPr>
          <p:nvPr/>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5"/>
              </a:ext>
            </a:extLst>
          </a:blip>
          <a:srcRect t="3715" r="32086"/>
          <a:stretch/>
        </p:blipFill>
        <p:spPr>
          <a:xfrm rot="10800000">
            <a:off x="4831762" y="-73964"/>
            <a:ext cx="4518046" cy="4052395"/>
          </a:xfrm>
          <a:prstGeom prst="rect">
            <a:avLst/>
          </a:prstGeom>
        </p:spPr>
      </p:pic>
      <p:sp>
        <p:nvSpPr>
          <p:cNvPr id="9" name="mask">
            <a:extLst>
              <a:ext uri="{FF2B5EF4-FFF2-40B4-BE49-F238E27FC236}">
                <a16:creationId xmlns:a16="http://schemas.microsoft.com/office/drawing/2014/main" id="{8BD93B3D-C4A3-4F30-895B-639C0F539CC2}"/>
              </a:ext>
            </a:extLst>
          </p:cNvPr>
          <p:cNvSpPr/>
          <p:nvPr/>
        </p:nvSpPr>
        <p:spPr>
          <a:xfrm>
            <a:off x="938" y="0"/>
            <a:ext cx="10059771" cy="13029840"/>
          </a:xfrm>
          <a:custGeom>
            <a:avLst/>
            <a:gdLst>
              <a:gd name="connsiteX0" fmla="*/ 7771898 w 7774910"/>
              <a:gd name="connsiteY0" fmla="*/ 3034038 h 10070391"/>
              <a:gd name="connsiteX1" fmla="*/ 5415575 w 7774910"/>
              <a:gd name="connsiteY1" fmla="*/ 3034038 h 10070391"/>
              <a:gd name="connsiteX2" fmla="*/ 3771221 w 7774910"/>
              <a:gd name="connsiteY2" fmla="*/ 1395607 h 10070391"/>
              <a:gd name="connsiteX3" fmla="*/ 3771221 w 7774910"/>
              <a:gd name="connsiteY3" fmla="*/ 0 h 10070391"/>
              <a:gd name="connsiteX4" fmla="*/ 0 w 7774910"/>
              <a:gd name="connsiteY4" fmla="*/ 0 h 10070391"/>
              <a:gd name="connsiteX5" fmla="*/ 0 w 7774910"/>
              <a:gd name="connsiteY5" fmla="*/ 10070392 h 10070391"/>
              <a:gd name="connsiteX6" fmla="*/ 7774911 w 7774910"/>
              <a:gd name="connsiteY6" fmla="*/ 10070392 h 10070391"/>
              <a:gd name="connsiteX7" fmla="*/ 7774911 w 7774910"/>
              <a:gd name="connsiteY7" fmla="*/ 0 h 10070391"/>
              <a:gd name="connsiteX8" fmla="*/ 7771898 w 7774910"/>
              <a:gd name="connsiteY8" fmla="*/ 3034038 h 10070391"/>
              <a:gd name="connsiteX9" fmla="*/ 7771898 w 7774910"/>
              <a:gd name="connsiteY9" fmla="*/ 4270277 h 10070391"/>
              <a:gd name="connsiteX10" fmla="*/ 7768383 w 7774910"/>
              <a:gd name="connsiteY10" fmla="*/ 4273293 h 10070391"/>
              <a:gd name="connsiteX11" fmla="*/ 6623109 w 7774910"/>
              <a:gd name="connsiteY11" fmla="*/ 4273293 h 10070391"/>
              <a:gd name="connsiteX12" fmla="*/ 5726371 w 7774910"/>
              <a:gd name="connsiteY12" fmla="*/ 3375399 h 10070391"/>
              <a:gd name="connsiteX13" fmla="*/ 6021602 w 7774910"/>
              <a:gd name="connsiteY13" fmla="*/ 3087328 h 10070391"/>
              <a:gd name="connsiteX14" fmla="*/ 7771898 w 7774910"/>
              <a:gd name="connsiteY14" fmla="*/ 3087328 h 10070391"/>
              <a:gd name="connsiteX15" fmla="*/ 7771898 w 7774910"/>
              <a:gd name="connsiteY15" fmla="*/ 4270277 h 1007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774910" h="10070391">
                <a:moveTo>
                  <a:pt x="7771898" y="3034038"/>
                </a:moveTo>
                <a:lnTo>
                  <a:pt x="5415575" y="3034038"/>
                </a:lnTo>
                <a:lnTo>
                  <a:pt x="3771221" y="1395607"/>
                </a:lnTo>
                <a:lnTo>
                  <a:pt x="3771221" y="0"/>
                </a:lnTo>
                <a:lnTo>
                  <a:pt x="0" y="0"/>
                </a:lnTo>
                <a:lnTo>
                  <a:pt x="0" y="10070392"/>
                </a:lnTo>
                <a:lnTo>
                  <a:pt x="7774911" y="10070392"/>
                </a:lnTo>
                <a:lnTo>
                  <a:pt x="7774911" y="0"/>
                </a:lnTo>
                <a:lnTo>
                  <a:pt x="7771898" y="3034038"/>
                </a:lnTo>
                <a:close/>
                <a:moveTo>
                  <a:pt x="7771898" y="4270277"/>
                </a:moveTo>
                <a:lnTo>
                  <a:pt x="7768383" y="4273293"/>
                </a:lnTo>
                <a:lnTo>
                  <a:pt x="6623109" y="4273293"/>
                </a:lnTo>
                <a:lnTo>
                  <a:pt x="5726371" y="3375399"/>
                </a:lnTo>
                <a:lnTo>
                  <a:pt x="6021602" y="3087328"/>
                </a:lnTo>
                <a:lnTo>
                  <a:pt x="7771898" y="3087328"/>
                </a:lnTo>
                <a:lnTo>
                  <a:pt x="7771898" y="4270277"/>
                </a:lnTo>
                <a:close/>
              </a:path>
            </a:pathLst>
          </a:custGeom>
          <a:solidFill>
            <a:schemeClr val="accent6"/>
          </a:solidFill>
          <a:ln w="5021" cap="flat">
            <a:noFill/>
            <a:prstDash val="solid"/>
            <a:miter/>
          </a:ln>
        </p:spPr>
        <p:txBody>
          <a:bodyPr rtlCol="0" anchor="ctr"/>
          <a:lstStyle/>
          <a:p>
            <a:endParaRPr lang="en-CR" sz="3359"/>
          </a:p>
        </p:txBody>
      </p:sp>
      <p:sp>
        <p:nvSpPr>
          <p:cNvPr id="10" name="Title 3">
            <a:extLst>
              <a:ext uri="{FF2B5EF4-FFF2-40B4-BE49-F238E27FC236}">
                <a16:creationId xmlns:a16="http://schemas.microsoft.com/office/drawing/2014/main" id="{2E2681BC-17CB-45B9-98E2-D8CD4E9D19AA}"/>
              </a:ext>
            </a:extLst>
          </p:cNvPr>
          <p:cNvSpPr txBox="1">
            <a:spLocks/>
          </p:cNvSpPr>
          <p:nvPr/>
        </p:nvSpPr>
        <p:spPr>
          <a:xfrm>
            <a:off x="463094" y="634979"/>
            <a:ext cx="3651156" cy="1169551"/>
          </a:xfrm>
          <a:prstGeom prst="rect">
            <a:avLst/>
          </a:prstGeom>
          <a:noFill/>
        </p:spPr>
        <p:txBody>
          <a:bodyPr vert="horz" wrap="square" lIns="91440" tIns="45720" rIns="91440" bIns="45720" rtlCol="0" anchor="ctr" anchorCtr="0">
            <a:spAutoFit/>
          </a:bodyPr>
          <a:lstStyle>
            <a:lvl1pPr algn="l" defTabSz="1005840" rtl="0" eaLnBrk="1" latinLnBrk="0" hangingPunct="1">
              <a:lnSpc>
                <a:spcPct val="90000"/>
              </a:lnSpc>
              <a:spcBef>
                <a:spcPct val="0"/>
              </a:spcBef>
              <a:buNone/>
              <a:defRPr sz="3882" kern="1200">
                <a:solidFill>
                  <a:schemeClr val="tx1"/>
                </a:solidFill>
                <a:latin typeface="+mj-lt"/>
                <a:ea typeface="+mj-ea"/>
                <a:cs typeface="+mj-cs"/>
              </a:defRPr>
            </a:lvl1pPr>
          </a:lstStyle>
          <a:p>
            <a:pPr>
              <a:lnSpc>
                <a:spcPct val="100000"/>
              </a:lnSpc>
            </a:pPr>
            <a:r>
              <a:rPr lang="en-US" sz="3500" dirty="0">
                <a:solidFill>
                  <a:schemeClr val="accent2"/>
                </a:solidFill>
                <a:latin typeface="Segoe UI Semibold" panose="020B0502040204020203" pitchFamily="34" charset="0"/>
                <a:cs typeface="Segoe UI Semibold" panose="020B0502040204020203" pitchFamily="34" charset="0"/>
              </a:rPr>
              <a:t>Why</a:t>
            </a:r>
          </a:p>
          <a:p>
            <a:pPr>
              <a:lnSpc>
                <a:spcPct val="100000"/>
              </a:lnSpc>
            </a:pPr>
            <a:r>
              <a:rPr lang="en-US" sz="3500" dirty="0">
                <a:solidFill>
                  <a:schemeClr val="accent2"/>
                </a:solidFill>
                <a:latin typeface="Segoe UI Semibold" panose="020B0502040204020203" pitchFamily="34" charset="0"/>
                <a:cs typeface="Segoe UI Semibold" panose="020B0502040204020203" pitchFamily="34" charset="0"/>
              </a:rPr>
              <a:t>AWS? </a:t>
            </a:r>
          </a:p>
        </p:txBody>
      </p:sp>
      <p:pic>
        <p:nvPicPr>
          <p:cNvPr id="11" name="Graphic 10">
            <a:extLst>
              <a:ext uri="{FF2B5EF4-FFF2-40B4-BE49-F238E27FC236}">
                <a16:creationId xmlns:a16="http://schemas.microsoft.com/office/drawing/2014/main" id="{267B6411-A0B7-417A-95CA-F218B06A95CF}"/>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8900000" flipH="1">
            <a:off x="7146010" y="3724479"/>
            <a:ext cx="509008" cy="509008"/>
          </a:xfrm>
          <a:prstGeom prst="rect">
            <a:avLst/>
          </a:prstGeom>
        </p:spPr>
      </p:pic>
      <p:pic>
        <p:nvPicPr>
          <p:cNvPr id="12" name="Graphic 11">
            <a:extLst>
              <a:ext uri="{FF2B5EF4-FFF2-40B4-BE49-F238E27FC236}">
                <a16:creationId xmlns:a16="http://schemas.microsoft.com/office/drawing/2014/main" id="{503E4843-C10D-4107-B52B-AAED8199E807}"/>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0800000" flipH="1">
            <a:off x="8600790" y="5608102"/>
            <a:ext cx="1456673" cy="1456673"/>
          </a:xfrm>
          <a:prstGeom prst="rect">
            <a:avLst/>
          </a:prstGeom>
        </p:spPr>
      </p:pic>
      <p:cxnSp>
        <p:nvCxnSpPr>
          <p:cNvPr id="13" name="Straight Connector 12">
            <a:extLst>
              <a:ext uri="{FF2B5EF4-FFF2-40B4-BE49-F238E27FC236}">
                <a16:creationId xmlns:a16="http://schemas.microsoft.com/office/drawing/2014/main" id="{8C7BBEDA-947B-46F5-B18D-394302D8BAFB}"/>
              </a:ext>
            </a:extLst>
          </p:cNvPr>
          <p:cNvCxnSpPr>
            <a:cxnSpLocks/>
          </p:cNvCxnSpPr>
          <p:nvPr/>
        </p:nvCxnSpPr>
        <p:spPr>
          <a:xfrm>
            <a:off x="5633325" y="2941529"/>
            <a:ext cx="4433996" cy="4536391"/>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9321308-5D25-4CA6-BF4C-577494B68CE2}"/>
              </a:ext>
            </a:extLst>
          </p:cNvPr>
          <p:cNvCxnSpPr>
            <a:cxnSpLocks/>
          </p:cNvCxnSpPr>
          <p:nvPr/>
        </p:nvCxnSpPr>
        <p:spPr>
          <a:xfrm>
            <a:off x="2847119" y="0"/>
            <a:ext cx="913979" cy="864585"/>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5" name="Graphic 14">
            <a:extLst>
              <a:ext uri="{FF2B5EF4-FFF2-40B4-BE49-F238E27FC236}">
                <a16:creationId xmlns:a16="http://schemas.microsoft.com/office/drawing/2014/main" id="{9C9CC8AC-0E07-4307-AB23-A9BFE21FD855}"/>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rot="10800000" flipH="1">
            <a:off x="3038203" y="2"/>
            <a:ext cx="1783700" cy="1783700"/>
          </a:xfrm>
          <a:prstGeom prst="rect">
            <a:avLst/>
          </a:prstGeom>
        </p:spPr>
      </p:pic>
      <p:pic>
        <p:nvPicPr>
          <p:cNvPr id="71" name="Graphic 70">
            <a:extLst>
              <a:ext uri="{FF2B5EF4-FFF2-40B4-BE49-F238E27FC236}">
                <a16:creationId xmlns:a16="http://schemas.microsoft.com/office/drawing/2014/main" id="{CCC8357B-784B-4718-ABE3-539CC7B39626}"/>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flipH="1">
            <a:off x="6851368" y="4497652"/>
            <a:ext cx="1217191" cy="1217191"/>
          </a:xfrm>
          <a:prstGeom prst="rect">
            <a:avLst/>
          </a:prstGeom>
        </p:spPr>
      </p:pic>
      <p:sp>
        <p:nvSpPr>
          <p:cNvPr id="4" name="Footer Placeholder 42">
            <a:extLst>
              <a:ext uri="{FF2B5EF4-FFF2-40B4-BE49-F238E27FC236}">
                <a16:creationId xmlns:a16="http://schemas.microsoft.com/office/drawing/2014/main" id="{DA965B41-5A32-48FB-A3E5-2174FFAA237B}"/>
              </a:ext>
            </a:extLst>
          </p:cNvPr>
          <p:cNvSpPr txBox="1">
            <a:spLocks/>
          </p:cNvSpPr>
          <p:nvPr/>
        </p:nvSpPr>
        <p:spPr>
          <a:xfrm>
            <a:off x="463094" y="11768581"/>
            <a:ext cx="9084970" cy="866082"/>
          </a:xfrm>
          <a:prstGeom prst="rect">
            <a:avLst/>
          </a:prstGeom>
        </p:spPr>
        <p:txBody>
          <a:bodyPr vert="horz" wrap="square" lIns="118312" tIns="59156" rIns="118312" bIns="59156" rtlCol="0" anchor="ctr">
            <a:spAutoFit/>
          </a:bodyPr>
          <a:lstStyle>
            <a:defPPr>
              <a:defRPr lang="en-US"/>
            </a:defPPr>
            <a:lvl1pPr marL="0" algn="ctr" defTabSz="1018824" rtl="0" eaLnBrk="1" latinLnBrk="0" hangingPunct="1">
              <a:defRPr sz="1000" b="0" i="0" kern="1200">
                <a:solidFill>
                  <a:schemeClr val="tx1">
                    <a:tint val="75000"/>
                  </a:schemeClr>
                </a:solidFill>
                <a:latin typeface="Arial" pitchFamily="2" charset="77"/>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algn="l">
              <a:lnSpc>
                <a:spcPts val="2010"/>
              </a:lnSpc>
            </a:pPr>
            <a:r>
              <a:rPr lang="en-US" sz="1300" b="1" dirty="0">
                <a:solidFill>
                  <a:schemeClr val="accent2"/>
                </a:solidFill>
                <a:latin typeface="Segoe UI Semibold"/>
                <a:cs typeface="Segoe UI Semibold"/>
              </a:rPr>
              <a:t>HailBytes</a:t>
            </a:r>
            <a:br>
              <a:rPr lang="en-US" sz="1300" dirty="0">
                <a:solidFill>
                  <a:schemeClr val="accent3"/>
                </a:solidFill>
                <a:latin typeface="Segoe UI"/>
                <a:cs typeface="Segoe UI"/>
              </a:rPr>
            </a:br>
            <a:r>
              <a:rPr lang="en-US" sz="1300" dirty="0">
                <a:solidFill>
                  <a:schemeClr val="accent3"/>
                </a:solidFill>
                <a:latin typeface="Segoe UI"/>
                <a:cs typeface="Segoe UI"/>
              </a:rPr>
              <a:t>  www.hailbytes.com  |  sales@hailbytes.com  |  +1 (833) 892-3596</a:t>
            </a:r>
            <a:endParaRPr lang="en-US" sz="1300" dirty="0">
              <a:solidFill>
                <a:schemeClr val="accent3"/>
              </a:solidFill>
              <a:latin typeface="Segoe UI" panose="020B0502040204020203" pitchFamily="34" charset="0"/>
              <a:cs typeface="Segoe UI" panose="020B0502040204020203" pitchFamily="34" charset="0"/>
            </a:endParaRPr>
          </a:p>
          <a:p>
            <a:pPr algn="l">
              <a:lnSpc>
                <a:spcPts val="2010"/>
              </a:lnSpc>
            </a:pPr>
            <a:r>
              <a:rPr lang="en-US" sz="1300" u="sng" dirty="0">
                <a:solidFill>
                  <a:schemeClr val="accent3"/>
                </a:solidFill>
                <a:latin typeface="Segoe UI"/>
                <a:cs typeface="Segoe UI"/>
              </a:rPr>
              <a:t>See our offer on AWS Marketplace</a:t>
            </a:r>
          </a:p>
        </p:txBody>
      </p:sp>
      <p:sp>
        <p:nvSpPr>
          <p:cNvPr id="19" name="Text Placeholder 6">
            <a:extLst>
              <a:ext uri="{FF2B5EF4-FFF2-40B4-BE49-F238E27FC236}">
                <a16:creationId xmlns:a16="http://schemas.microsoft.com/office/drawing/2014/main" id="{BAFEAB3C-9D0D-4A70-93EE-C81501BB9B3D}"/>
              </a:ext>
            </a:extLst>
          </p:cNvPr>
          <p:cNvSpPr txBox="1">
            <a:spLocks/>
          </p:cNvSpPr>
          <p:nvPr/>
        </p:nvSpPr>
        <p:spPr>
          <a:xfrm>
            <a:off x="457200" y="2187134"/>
            <a:ext cx="5002183" cy="9022867"/>
          </a:xfrm>
          <a:prstGeom prst="rect">
            <a:avLst/>
          </a:prstGeom>
          <a:noFill/>
        </p:spPr>
        <p:txBody>
          <a:bodyPr vert="horz" wrap="square" lIns="118312" tIns="59156" rIns="118312" bIns="59156" rtlCol="0" anchor="t" anchorCtr="0">
            <a:spAutoFit/>
          </a:bodyPr>
          <a:lstStyle>
            <a:lvl1pPr marL="0" indent="0" algn="l" defTabSz="777240" rtl="0" eaLnBrk="1" latinLnBrk="0" hangingPunct="1">
              <a:lnSpc>
                <a:spcPct val="120000"/>
              </a:lnSpc>
              <a:spcBef>
                <a:spcPts val="850"/>
              </a:spcBef>
              <a:buFont typeface="Arial" panose="020B0604020202020204" pitchFamily="34" charset="0"/>
              <a:buNone/>
              <a:defRPr sz="900" b="0" i="0" kern="1200">
                <a:solidFill>
                  <a:schemeClr val="tx2"/>
                </a:solidFill>
                <a:latin typeface="+mn-lt"/>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n-lt"/>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n-lt"/>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n-lt"/>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r>
              <a:rPr lang="en-US" sz="1811" b="1" dirty="0">
                <a:solidFill>
                  <a:schemeClr val="accent2"/>
                </a:solidFill>
                <a:latin typeface="Segoe UI Semibold" panose="020B0502040204020203" pitchFamily="34" charset="0"/>
                <a:cs typeface="Segoe UI Semibold" panose="020B0502040204020203" pitchFamily="34" charset="0"/>
              </a:rPr>
              <a:t>Move at AWS speed</a:t>
            </a:r>
            <a:br>
              <a:rPr lang="en-US" sz="1811" dirty="0">
                <a:solidFill>
                  <a:srgbClr val="303D48"/>
                </a:solidFill>
                <a:latin typeface="Segoe UI" panose="020B0502040204020203" pitchFamily="34" charset="0"/>
                <a:cs typeface="Segoe UI" panose="020B0502040204020203" pitchFamily="34" charset="0"/>
              </a:rPr>
            </a:br>
            <a:r>
              <a:rPr lang="en-US" sz="1360" dirty="0">
                <a:solidFill>
                  <a:schemeClr val="accent3"/>
                </a:solidFill>
                <a:latin typeface="Segoe UI" panose="020B0502040204020203" pitchFamily="34" charset="0"/>
                <a:cs typeface="Segoe UI" panose="020B0502040204020203" pitchFamily="34" charset="0"/>
              </a:rPr>
              <a:t>AWS releases hundreds of new services and capabilities every year — from Bedrock and SageMaker to Graviton and Nitro. HailBytes runs on the same primitives your engineering team already uses, so security tooling keeps pace with the rest of your AWS estate instead of lagging behind.</a:t>
            </a:r>
          </a:p>
          <a:p>
            <a:r>
              <a:rPr lang="en-US" sz="1811" b="1" dirty="0">
                <a:solidFill>
                  <a:schemeClr val="accent2"/>
                </a:solidFill>
                <a:latin typeface="Segoe UI Semibold" panose="020B0502040204020203" pitchFamily="34" charset="0"/>
                <a:cs typeface="Segoe UI Semibold" panose="020B0502040204020203" pitchFamily="34" charset="0"/>
              </a:rPr>
              <a:t>Run anywhere your workloads run</a:t>
            </a:r>
            <a:br>
              <a:rPr lang="en-US" sz="1811" dirty="0">
                <a:solidFill>
                  <a:srgbClr val="303D48"/>
                </a:solidFill>
                <a:latin typeface="Segoe UI" panose="020B0502040204020203" pitchFamily="34" charset="0"/>
                <a:cs typeface="Segoe UI" panose="020B0502040204020203" pitchFamily="34" charset="0"/>
              </a:rPr>
            </a:br>
            <a:r>
              <a:rPr lang="en-US" sz="1360" dirty="0">
                <a:solidFill>
                  <a:schemeClr val="accent3"/>
                </a:solidFill>
                <a:latin typeface="Segoe UI" panose="020B0502040204020203" pitchFamily="34" charset="0"/>
                <a:cs typeface="Segoe UI" panose="020B0502040204020203" pitchFamily="34" charset="0"/>
              </a:rPr>
              <a:t>AWS spans 30+ regions, GovCloud, Outposts, and Local Zones. HailBytes deploys as a standard EC2 AMI, so you can pin SAT and ASM to the exact region, VPC, and account that satisfies your data-residency, FedRAMP, or sovereignty requirements — no separate vendor cloud to vet.</a:t>
            </a:r>
          </a:p>
          <a:p>
            <a:r>
              <a:rPr lang="en-US" sz="1811" b="1" dirty="0">
                <a:solidFill>
                  <a:schemeClr val="accent2"/>
                </a:solidFill>
                <a:latin typeface="Segoe UI Semibold" panose="020B0502040204020203" pitchFamily="34" charset="0"/>
                <a:cs typeface="Segoe UI Semibold" panose="020B0502040204020203" pitchFamily="34" charset="0"/>
              </a:rPr>
              <a:t>Build on your terms</a:t>
            </a:r>
            <a:br>
              <a:rPr lang="en-US" sz="1811" dirty="0">
                <a:solidFill>
                  <a:srgbClr val="303D48"/>
                </a:solidFill>
                <a:latin typeface="Segoe UI" panose="020B0502040204020203" pitchFamily="34" charset="0"/>
                <a:cs typeface="Segoe UI" panose="020B0502040204020203" pitchFamily="34" charset="0"/>
              </a:rPr>
            </a:br>
            <a:r>
              <a:rPr lang="en-US" sz="1360" dirty="0">
                <a:solidFill>
                  <a:schemeClr val="accent3"/>
                </a:solidFill>
                <a:latin typeface="Segoe UI" panose="020B0502040204020203" pitchFamily="34" charset="0"/>
                <a:cs typeface="Segoe UI" panose="020B0502040204020203" pitchFamily="34" charset="0"/>
              </a:rPr>
              <a:t>AWS supports every framework, runtime, and language your team already uses. HailBytes is source-available under ELv2 — audit it, fork it, customize it. Pair it with AWS IAM Identity Center, Cognito, or Microsoft Entra ID via OIDC and keep the identity stack you already operate.</a:t>
            </a:r>
          </a:p>
          <a:p>
            <a:r>
              <a:rPr lang="en-US" sz="1811" b="1" dirty="0">
                <a:solidFill>
                  <a:schemeClr val="accent2"/>
                </a:solidFill>
                <a:latin typeface="Segoe UI Semibold" panose="020B0502040204020203" pitchFamily="34" charset="0"/>
                <a:cs typeface="Segoe UI Semibold" panose="020B0502040204020203" pitchFamily="34" charset="0"/>
              </a:rPr>
              <a:t>Trust your cloud</a:t>
            </a:r>
            <a:br>
              <a:rPr lang="en-US" sz="1811" dirty="0">
                <a:solidFill>
                  <a:srgbClr val="303D48"/>
                </a:solidFill>
                <a:latin typeface="Segoe UI" panose="020B0502040204020203" pitchFamily="34" charset="0"/>
                <a:cs typeface="Segoe UI" panose="020B0502040204020203" pitchFamily="34" charset="0"/>
              </a:rPr>
            </a:br>
            <a:r>
              <a:rPr lang="en-US" sz="1360" dirty="0">
                <a:solidFill>
                  <a:schemeClr val="accent3"/>
                </a:solidFill>
                <a:latin typeface="Segoe UI" panose="020B0502040204020203" pitchFamily="34" charset="0"/>
                <a:cs typeface="Segoe UI" panose="020B0502040204020203" pitchFamily="34" charset="0"/>
              </a:rPr>
              <a:t>AWS underpins workloads at every Fortune 500 and the U.S. intelligence community. HailBytes layers neatly into AWS-native controls — VPC isolation, Security Groups, KMS, CloudTrail, GuardDuty, and Security Hub — so click events, scan findings, and audit logs stay inside an account you already trust.</a:t>
            </a:r>
          </a:p>
        </p:txBody>
      </p:sp>
      <p:sp>
        <p:nvSpPr>
          <p:cNvPr id="22" name="Text Placeholder 9">
            <a:extLst>
              <a:ext uri="{FF2B5EF4-FFF2-40B4-BE49-F238E27FC236}">
                <a16:creationId xmlns:a16="http://schemas.microsoft.com/office/drawing/2014/main" id="{56A93D8D-47A6-D55B-7FB5-550E9C7330CF}"/>
              </a:ext>
            </a:extLst>
          </p:cNvPr>
          <p:cNvSpPr>
            <a:spLocks noGrp="1"/>
          </p:cNvSpPr>
          <p:nvPr/>
        </p:nvSpPr>
        <p:spPr>
          <a:xfrm>
            <a:off x="6116846" y="8214653"/>
            <a:ext cx="3431218" cy="3213350"/>
          </a:xfrm>
          <a:prstGeom prst="rect">
            <a:avLst/>
          </a:prstGeom>
        </p:spPr>
        <p:txBody>
          <a:bodyPr vert="horz" lIns="118312" tIns="59156" rIns="118312" bIns="59156" rtlCol="0" anchor="t">
            <a:noAutofit/>
          </a:bodyPr>
          <a:lstStyle>
            <a:lvl1pPr marL="0" indent="0" algn="l" defTabSz="777240" rtl="0" eaLnBrk="1" latinLnBrk="0" hangingPunct="1">
              <a:lnSpc>
                <a:spcPct val="120000"/>
              </a:lnSpc>
              <a:spcBef>
                <a:spcPts val="850"/>
              </a:spcBef>
              <a:buFont typeface="Arial" panose="020B0604020202020204" pitchFamily="34" charset="0"/>
              <a:buNone/>
              <a:defRPr sz="800" b="1" i="0" kern="1200">
                <a:solidFill>
                  <a:schemeClr val="bg1"/>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r>
              <a:rPr lang="en-US" sz="1360" b="0" dirty="0">
                <a:solidFill>
                  <a:schemeClr val="accent3"/>
                </a:solidFill>
                <a:latin typeface="Segoe UI" panose="020B0502040204020203" pitchFamily="34" charset="0"/>
                <a:cs typeface="Segoe UI" panose="020B0502040204020203" pitchFamily="34" charset="0"/>
              </a:rPr>
              <a:t>AWS gives every organization on-demand access to the world's broadest set of cloud services. HailBytes plugs into the same AWS account your engineering team already runs — turning EC2 capacity, IAM identities, and existing EDP commit into measurable phishing-risk reduction and continuous attack-surface visibility.</a:t>
            </a:r>
          </a:p>
          <a:p>
            <a:r>
              <a:rPr lang="en-US" sz="1360" dirty="0">
                <a:solidFill>
                  <a:schemeClr val="accent3"/>
                </a:solidFill>
                <a:latin typeface="Segoe UI Semibold" panose="020B0502040204020203" pitchFamily="34" charset="0"/>
                <a:cs typeface="Segoe UI Semibold" panose="020B0502040204020203" pitchFamily="34" charset="0"/>
              </a:rPr>
              <a:t>Learn more at </a:t>
            </a:r>
            <a:br>
              <a:rPr lang="en-US" sz="1360" dirty="0">
                <a:solidFill>
                  <a:schemeClr val="accent3"/>
                </a:solidFill>
                <a:latin typeface="Segoe UI Semibold" panose="020B0502040204020203" pitchFamily="34" charset="0"/>
                <a:cs typeface="Segoe UI Semibold" panose="020B0502040204020203" pitchFamily="34" charset="0"/>
              </a:rPr>
            </a:br>
            <a:r>
              <a:rPr lang="en-US" sz="1360" dirty="0">
                <a:solidFill>
                  <a:schemeClr val="accent3"/>
                </a:solidFill>
                <a:latin typeface="Segoe UI Semibold" panose="020B0502040204020203" pitchFamily="34" charset="0"/>
                <a:cs typeface="Segoe UI Semibold" panose="020B0502040204020203" pitchFamily="34" charset="0"/>
                <a:hlinkClick r:id="rId9">
                  <a:extLst>
                    <a:ext uri="{A12FA001-AC4F-418D-AE19-62706E023703}">
                      <ahyp:hlinkClr xmlns:ahyp="http://schemas.microsoft.com/office/drawing/2018/hyperlinkcolor" val="tx"/>
                    </a:ext>
                  </a:extLst>
                </a:hlinkClick>
              </a:rPr>
              <a:t>aws.amazon.com</a:t>
            </a:r>
            <a:endParaRPr lang="en-US" sz="1360" dirty="0">
              <a:solidFill>
                <a:schemeClr val="accent3"/>
              </a:solidFill>
              <a:latin typeface="Segoe UI Semibold" panose="020B0502040204020203" pitchFamily="34" charset="0"/>
              <a:cs typeface="Segoe UI Semibold" panose="020B0502040204020203" pitchFamily="34" charset="0"/>
            </a:endParaRPr>
          </a:p>
        </p:txBody>
      </p:sp>
      <p:pic>
        <p:nvPicPr>
          <p:cNvPr id="5" name="Picture 4">
            <a:extLst>
              <a:ext uri="{FF2B5EF4-FFF2-40B4-BE49-F238E27FC236}">
                <a16:creationId xmlns:a16="http://schemas.microsoft.com/office/drawing/2014/main" id="{2421249C-1B87-9909-7DB8-9CE0BC25C3B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45626" y="11677552"/>
            <a:ext cx="3059766" cy="931655"/>
          </a:xfrm>
          <a:prstGeom prst="rect">
            <a:avLst/>
          </a:prstGeom>
        </p:spPr>
      </p:pic>
    </p:spTree>
    <p:extLst>
      <p:ext uri="{BB962C8B-B14F-4D97-AF65-F5344CB8AC3E}">
        <p14:creationId xmlns:p14="http://schemas.microsoft.com/office/powerpoint/2010/main" val="3537531139"/>
      </p:ext>
    </p:extLst>
  </p:cSld>
  <p:clrMapOvr>
    <a:masterClrMapping/>
  </p:clrMapOvr>
</p:sld>
</file>

<file path=ppt/theme/theme1.xml><?xml version="1.0" encoding="utf-8"?>
<a:theme xmlns:a="http://schemas.openxmlformats.org/drawingml/2006/main" name="Office Theme">
  <a:themeElements>
    <a:clrScheme name="CreativeLight">
      <a:dk1>
        <a:srgbClr val="44546A"/>
      </a:dk1>
      <a:lt1>
        <a:srgbClr val="FFFFFF"/>
      </a:lt1>
      <a:dk2>
        <a:srgbClr val="44546A"/>
      </a:dk2>
      <a:lt2>
        <a:srgbClr val="FFFFFF"/>
      </a:lt2>
      <a:accent1>
        <a:srgbClr val="FFC000"/>
      </a:accent1>
      <a:accent2>
        <a:srgbClr val="44546A"/>
      </a:accent2>
      <a:accent3>
        <a:srgbClr val="303D48"/>
      </a:accent3>
      <a:accent4>
        <a:srgbClr val="000000"/>
      </a:accent4>
      <a:accent5>
        <a:srgbClr val="505050"/>
      </a:accent5>
      <a:accent6>
        <a:srgbClr val="FFFFFF"/>
      </a:accent6>
      <a:hlink>
        <a:srgbClr val="303D48"/>
      </a:hlink>
      <a:folHlink>
        <a:srgbClr val="303D48"/>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31CAB440C938458ECE75226290DBE8" ma:contentTypeVersion="21" ma:contentTypeDescription="Create a new document." ma:contentTypeScope="" ma:versionID="793865e92bbee499408a8ba96aed0413">
  <xsd:schema xmlns:xsd="http://www.w3.org/2001/XMLSchema" xmlns:xs="http://www.w3.org/2001/XMLSchema" xmlns:p="http://schemas.microsoft.com/office/2006/metadata/properties" xmlns:ns1="http://schemas.microsoft.com/sharepoint/v3" xmlns:ns2="6004cae4-eee9-418b-9208-f6942056d00a" xmlns:ns3="c3186358-1d40-4d07-a51c-fc7f57eac3ac" xmlns:ns4="230e9df3-be65-4c73-a93b-d1236ebd677e" targetNamespace="http://schemas.microsoft.com/office/2006/metadata/properties" ma:root="true" ma:fieldsID="72f253659a9477973f90084c70833318" ns1:_="" ns2:_="" ns3:_="" ns4:_="">
    <xsd:import namespace="http://schemas.microsoft.com/sharepoint/v3"/>
    <xsd:import namespace="6004cae4-eee9-418b-9208-f6942056d00a"/>
    <xsd:import namespace="c3186358-1d40-4d07-a51c-fc7f57eac3ac"/>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AutoKeyPoints" minOccurs="0"/>
                <xsd:element ref="ns2:MediaServiceKeyPoints" minOccurs="0"/>
                <xsd:element ref="ns2:Category" minOccurs="0"/>
                <xsd:element ref="ns2:MediaLengthInSeconds" minOccurs="0"/>
                <xsd:element ref="ns2:lcf76f155ced4ddcb4097134ff3c332f" minOccurs="0"/>
                <xsd:element ref="ns4:TaxCatchAll" minOccurs="0"/>
                <xsd:element ref="ns1:_ip_UnifiedCompliancePolicyProperties" minOccurs="0"/>
                <xsd:element ref="ns1:_ip_UnifiedCompliancePolicyUIAction" minOccurs="0"/>
                <xsd:element ref="ns2:MediaServiceSearchProperties" minOccurs="0"/>
                <xsd:element ref="ns2:MediaServiceLocation" minOccurs="0"/>
                <xsd:element ref="ns2:MediaServiceDoc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04cae4-eee9-418b-9208-f6942056d0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Category" ma:index="18" nillable="true" ma:displayName="Category" ma:format="Dropdown" ma:internalName="Category">
      <xsd:simpleType>
        <xsd:restriction base="dms:Text">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Location" ma:index="26" nillable="true" ma:displayName="Location" ma:description="" ma:indexed="true" ma:internalName="MediaServiceLocation" ma:readOnly="true">
      <xsd:simpleType>
        <xsd:restriction base="dms:Text"/>
      </xsd:simpleType>
    </xsd:element>
    <xsd:element name="MediaServiceDocTags" ma:index="27" nillable="true" ma:displayName="MediaServiceDocTags" ma:hidden="true" ma:internalName="MediaServiceDoc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3186358-1d40-4d07-a51c-fc7f57eac3a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b476a64b-e7d3-4122-81ce-7036208fb507}" ma:internalName="TaxCatchAll" ma:showField="CatchAllData" ma:web="c3186358-1d40-4d07-a51c-fc7f57eac3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ategory xmlns="6004cae4-eee9-418b-9208-f6942056d00a" xsi:nil="true"/>
    <lcf76f155ced4ddcb4097134ff3c332f xmlns="6004cae4-eee9-418b-9208-f6942056d00a">
      <Terms xmlns="http://schemas.microsoft.com/office/infopath/2007/PartnerControls"/>
    </lcf76f155ced4ddcb4097134ff3c332f>
    <TaxCatchAll xmlns="230e9df3-be65-4c73-a93b-d1236ebd677e" xsi:nil="true"/>
    <_ip_UnifiedCompliancePolicyUIAction xmlns="http://schemas.microsoft.com/sharepoint/v3" xsi:nil="true"/>
    <_ip_UnifiedCompliancePolicyProperties xmlns="http://schemas.microsoft.com/sharepoint/v3" xsi:nil="true"/>
    <MediaLengthInSeconds xmlns="6004cae4-eee9-418b-9208-f6942056d00a" xsi:nil="true"/>
    <SharedWithUsers xmlns="c3186358-1d40-4d07-a51c-fc7f57eac3ac">
      <UserInfo>
        <DisplayName/>
        <AccountId xsi:nil="true"/>
        <AccountType/>
      </UserInfo>
    </SharedWithUsers>
  </documentManagement>
</p:properties>
</file>

<file path=customXml/itemProps1.xml><?xml version="1.0" encoding="utf-8"?>
<ds:datastoreItem xmlns:ds="http://schemas.openxmlformats.org/officeDocument/2006/customXml" ds:itemID="{B99E4119-E7C9-4A47-9649-F10F26CD9F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004cae4-eee9-418b-9208-f6942056d00a"/>
    <ds:schemaRef ds:uri="c3186358-1d40-4d07-a51c-fc7f57eac3ac"/>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FDC5F5-3665-49CA-850E-D0A094065CF0}">
  <ds:schemaRefs>
    <ds:schemaRef ds:uri="http://schemas.microsoft.com/sharepoint/v3/contenttype/forms"/>
  </ds:schemaRefs>
</ds:datastoreItem>
</file>

<file path=customXml/itemProps3.xml><?xml version="1.0" encoding="utf-8"?>
<ds:datastoreItem xmlns:ds="http://schemas.openxmlformats.org/officeDocument/2006/customXml" ds:itemID="{02413775-34E8-4CFE-A0F9-ED66D3F951B6}">
  <ds:schemaRefs>
    <ds:schemaRef ds:uri="http://www.w3.org/XML/1998/namespace"/>
    <ds:schemaRef ds:uri="http://purl.org/dc/dcmitype/"/>
    <ds:schemaRef ds:uri="http://purl.org/dc/elements/1.1/"/>
    <ds:schemaRef ds:uri="6004cae4-eee9-418b-9208-f6942056d00a"/>
    <ds:schemaRef ds:uri="http://purl.org/dc/terms/"/>
    <ds:schemaRef ds:uri="230e9df3-be65-4c73-a93b-d1236ebd677e"/>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c3186358-1d40-4d07-a51c-fc7f57eac3ac"/>
    <ds:schemaRef ds:uri="http://schemas.microsoft.com/sharepoint/v3"/>
  </ds:schemaRefs>
</ds:datastoreItem>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Office Theme</Template>
  <TotalTime>1313</TotalTime>
  <Words>643</Words>
  <Application>Microsoft Office PowerPoint</Application>
  <PresentationFormat>Custom</PresentationFormat>
  <Paragraphs>25</Paragraphs>
  <Slides>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Calibri</vt:lpstr>
      <vt:lpstr>Calibri Light</vt:lpstr>
      <vt:lpstr>Montserrat ExtraLight</vt:lpstr>
      <vt:lpstr>Segoe UI</vt:lpstr>
      <vt:lpstr>Segoe UI Semibold</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Jocelyn Ewert (Bookey Consulting)</dc:creator>
  <cp:lastModifiedBy>David McHale</cp:lastModifiedBy>
  <cp:revision>17</cp:revision>
  <cp:lastPrinted>2019-06-14T16:26:52Z</cp:lastPrinted>
  <dcterms:created xsi:type="dcterms:W3CDTF">2013-03-25T02:44:56Z</dcterms:created>
  <dcterms:modified xsi:type="dcterms:W3CDTF">2026-05-04T16:26:21Z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0x010100B031CAB440C938458ECE75226290DBE8</vt:lpwstr>
  </property>
  <property fmtid="{D5CDD505-2E9C-101B-9397-08002B2CF9AE}" pid="3" name="MSIP_Label_f42aa342-8706-4288-bd11-ebb85995028c_Enabled">
    <vt:lpwstr>True</vt:lpwstr>
  </property>
  <property fmtid="{D5CDD505-2E9C-101B-9397-08002B2CF9AE}" pid="4" name="MSIP_Label_f42aa342-8706-4288-bd11-ebb85995028c_SiteId">
    <vt:lpwstr>72f988bf-86f1-41af-91ab-2d7cd011db47</vt:lpwstr>
  </property>
  <property fmtid="{D5CDD505-2E9C-101B-9397-08002B2CF9AE}" pid="5" name="MSIP_Label_f42aa342-8706-4288-bd11-ebb85995028c_Owner">
    <vt:lpwstr>v-jbeach@microsoft.com</vt:lpwstr>
  </property>
  <property fmtid="{D5CDD505-2E9C-101B-9397-08002B2CF9AE}" pid="6" name="MSIP_Label_f42aa342-8706-4288-bd11-ebb85995028c_SetDate">
    <vt:lpwstr>2019-01-08T21:12:17.2235781Z</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y fmtid="{D5CDD505-2E9C-101B-9397-08002B2CF9AE}" pid="11" name="MediaServiceImageTags">
    <vt:lpwstr/>
  </property>
  <property fmtid="{D5CDD505-2E9C-101B-9397-08002B2CF9AE}" pid="12" name="xd_ProgID">
    <vt:lpwstr/>
  </property>
  <property fmtid="{D5CDD505-2E9C-101B-9397-08002B2CF9AE}" pid="13" name="_SourceUrl">
    <vt:lpwstr/>
  </property>
  <property fmtid="{D5CDD505-2E9C-101B-9397-08002B2CF9AE}" pid="14" name="_SharedFileIndex">
    <vt:lpwstr/>
  </property>
  <property fmtid="{D5CDD505-2E9C-101B-9397-08002B2CF9AE}" pid="15" name="ComplianceAssetId">
    <vt:lpwstr/>
  </property>
  <property fmtid="{D5CDD505-2E9C-101B-9397-08002B2CF9AE}" pid="16" name="TemplateUrl">
    <vt:lpwstr/>
  </property>
  <property fmtid="{D5CDD505-2E9C-101B-9397-08002B2CF9AE}" pid="17" name="_ExtendedDescription">
    <vt:lpwstr/>
  </property>
  <property fmtid="{D5CDD505-2E9C-101B-9397-08002B2CF9AE}" pid="18" name="TriggerFlowInfo">
    <vt:lpwstr/>
  </property>
  <property fmtid="{D5CDD505-2E9C-101B-9397-08002B2CF9AE}" pid="19" name="xd_Signature">
    <vt:bool>false</vt:bool>
  </property>
</Properties>
</file>