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esProps" Target="presProps.xml"/><Relationship Id="rId3" Type="http://schemas.openxmlformats.org/officeDocument/2006/relationships/viewProps" Target="viewProps.xml"/><Relationship Id="rId4" Type="http://schemas.openxmlformats.org/officeDocument/2006/relationships/theme" Target="theme/theme1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